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y="5143500" cx="9144000"/>
  <p:notesSz cx="6858000" cy="9144000"/>
  <p:embeddedFontLst>
    <p:embeddedFont>
      <p:font typeface="Josefin Slab SemiBold"/>
      <p:regular r:id="rId61"/>
      <p:bold r:id="rId62"/>
      <p:italic r:id="rId63"/>
      <p:boldItalic r:id="rId64"/>
    </p:embeddedFont>
    <p:embeddedFont>
      <p:font typeface="Montserrat"/>
      <p:regular r:id="rId65"/>
      <p:bold r:id="rId66"/>
      <p:italic r:id="rId67"/>
      <p:boldItalic r:id="rId68"/>
    </p:embeddedFont>
    <p:embeddedFont>
      <p:font typeface="Bebas Neue"/>
      <p:regular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JosefinSlabSemiBold-bold.fntdata"/><Relationship Id="rId61" Type="http://schemas.openxmlformats.org/officeDocument/2006/relationships/font" Target="fonts/JosefinSlabSemiBold-regular.fntdata"/><Relationship Id="rId20" Type="http://schemas.openxmlformats.org/officeDocument/2006/relationships/slide" Target="slides/slide16.xml"/><Relationship Id="rId64" Type="http://schemas.openxmlformats.org/officeDocument/2006/relationships/font" Target="fonts/JosefinSlabSemiBold-boldItalic.fntdata"/><Relationship Id="rId63" Type="http://schemas.openxmlformats.org/officeDocument/2006/relationships/font" Target="fonts/JosefinSlabSemiBold-italic.fntdata"/><Relationship Id="rId22" Type="http://schemas.openxmlformats.org/officeDocument/2006/relationships/slide" Target="slides/slide18.xml"/><Relationship Id="rId66" Type="http://schemas.openxmlformats.org/officeDocument/2006/relationships/font" Target="fonts/Montserrat-bold.fntdata"/><Relationship Id="rId21" Type="http://schemas.openxmlformats.org/officeDocument/2006/relationships/slide" Target="slides/slide17.xml"/><Relationship Id="rId65" Type="http://schemas.openxmlformats.org/officeDocument/2006/relationships/font" Target="fonts/Montserrat-regular.fntdata"/><Relationship Id="rId24" Type="http://schemas.openxmlformats.org/officeDocument/2006/relationships/slide" Target="slides/slide20.xml"/><Relationship Id="rId68" Type="http://schemas.openxmlformats.org/officeDocument/2006/relationships/font" Target="fonts/Montserrat-boldItalic.fntdata"/><Relationship Id="rId23" Type="http://schemas.openxmlformats.org/officeDocument/2006/relationships/slide" Target="slides/slide19.xml"/><Relationship Id="rId67" Type="http://schemas.openxmlformats.org/officeDocument/2006/relationships/font" Target="fonts/Montserrat-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BebasNeue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clg.com/practice-areas/employment-and-labour-laws-and-regulations/chile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fstede-insights.com/country-comparison/finland/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fstede-insights.com/country-comparison/finland/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fstede-insights.com/country-comparison/finland/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fstede-insights.com/country-comparison/finland/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fstede-insights.com/country-comparison/finland/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e38dc7bb6a_1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e38dc7bb6a_1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24052dd42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124052dd42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24052dd42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24052dd42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24068dc48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24068dc48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12384db88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12384db88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21c4a2b6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121c4a2b6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21c4a2b6f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121c4a2b6f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21c4a2b6f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121c4a2b6f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21c4a2b6f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121c4a2b6f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21c4a2b6f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121c4a2b6f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2352e4293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2352e4293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23fa72e98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23fa72e98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121c4a2b6f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121c4a2b6f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21c4a2b6f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21c4a2b6f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23fa72e98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123fa72e98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2384db880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12384db880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2352e4293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12352e4293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23fa72e98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23fa72e98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2384db8801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2384db8801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https://iclg.com/practice-areas/employment-and-labour-laws-and-regulations/chile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12384db8801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12384db8801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2384db8801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2384db8801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2384db8801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12384db8801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f3db39df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f3db39df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24068dc48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124068dc48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2352e4293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2352e4293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https://www.hofstede-insights.com/country-comparison/finland/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239e1d6d7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239e1d6d7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https://www.hofstede-insights.com/country-comparison/finland/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239e1d6d7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1239e1d6d7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https://www.hofstede-insights.com/country-comparison/finland/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1ae5ad193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1ae5ad193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https://www.hofstede-insights.com/country-comparison/finland/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1239e1d6d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1239e1d6d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https://www.hofstede-insights.com/country-comparison/finland/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2384db8801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12384db880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124068dc48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124068dc48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12352e4293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12352e4293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24052dd42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24052dd42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f3db39df6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f3db39df6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24068dc48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124068dc48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24068dc48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124068dc48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12352e4293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12352e4293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1aff07b41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1aff07b41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11aff07b41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11aff07b41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1aff07b41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11aff07b41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1aff07b41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1aff07b41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1aff07b41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11aff07b41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11aff07b41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11aff07b41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124596b0787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124596b0787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f3db39df6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f3db39df6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12449e0d97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12449e0d97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124596b0787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124596b0787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124596b0787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124596b0787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124596b078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124596b078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124596b0787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7" name="Google Shape;1707;g124596b0787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124596b0787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124596b0787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124596b07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124596b07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2422c5012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2422c5012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24068dc48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124068dc48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2352e429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2352e429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24052dd42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24052dd42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19709" y="2145759"/>
            <a:ext cx="289868" cy="852000"/>
            <a:chOff x="456616" y="2161476"/>
            <a:chExt cx="289868" cy="852000"/>
          </a:xfrm>
        </p:grpSpPr>
        <p:sp>
          <p:nvSpPr>
            <p:cNvPr id="10" name="Google Shape;10;p2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514438" y="4556641"/>
            <a:ext cx="2808779" cy="1148975"/>
            <a:chOff x="6525475" y="148600"/>
            <a:chExt cx="2808779" cy="1148975"/>
          </a:xfrm>
        </p:grpSpPr>
        <p:sp>
          <p:nvSpPr>
            <p:cNvPr id="16" name="Google Shape;16;p2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758638" y="4173929"/>
            <a:ext cx="3178775" cy="1439250"/>
            <a:chOff x="2608550" y="4236013"/>
            <a:chExt cx="3178775" cy="1439250"/>
          </a:xfrm>
        </p:grpSpPr>
        <p:grpSp>
          <p:nvGrpSpPr>
            <p:cNvPr id="19" name="Google Shape;19;p2"/>
            <p:cNvGrpSpPr/>
            <p:nvPr/>
          </p:nvGrpSpPr>
          <p:grpSpPr>
            <a:xfrm flipH="1" rot="10800000">
              <a:off x="2608550" y="4596963"/>
              <a:ext cx="1368260" cy="1078296"/>
              <a:chOff x="4231725" y="-443721"/>
              <a:chExt cx="1368260" cy="107829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4327869" y="-443721"/>
                <a:ext cx="1272116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23172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 flipH="1" rot="10800000">
              <a:off x="3550450" y="4236013"/>
              <a:ext cx="1129225" cy="1439250"/>
              <a:chOff x="5173625" y="-443725"/>
              <a:chExt cx="1129225" cy="143925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 rot="10800000">
              <a:off x="4867050" y="4596963"/>
              <a:ext cx="920275" cy="1078300"/>
              <a:chOff x="4679675" y="-443725"/>
              <a:chExt cx="920275" cy="10783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4783025" y="-4437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7967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 rot="10800000">
              <a:off x="4164150" y="4236013"/>
              <a:ext cx="1129225" cy="1439250"/>
              <a:chOff x="5173625" y="-443725"/>
              <a:chExt cx="1129225" cy="1439250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" name="Google Shape;31;p2"/>
          <p:cNvGrpSpPr/>
          <p:nvPr/>
        </p:nvGrpSpPr>
        <p:grpSpPr>
          <a:xfrm flipH="1" rot="10800000">
            <a:off x="7154325" y="3924763"/>
            <a:ext cx="474200" cy="1505350"/>
            <a:chOff x="3995775" y="-443725"/>
            <a:chExt cx="474200" cy="1505350"/>
          </a:xfrm>
        </p:grpSpPr>
        <p:sp>
          <p:nvSpPr>
            <p:cNvPr id="32" name="Google Shape;32;p2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6612948" y="5750"/>
            <a:ext cx="1195349" cy="1078296"/>
            <a:chOff x="4404625" y="-443721"/>
            <a:chExt cx="1195349" cy="1078296"/>
          </a:xfrm>
        </p:grpSpPr>
        <p:sp>
          <p:nvSpPr>
            <p:cNvPr id="35" name="Google Shape;35;p2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7429151" y="-104276"/>
            <a:ext cx="1129225" cy="1439250"/>
            <a:chOff x="5173625" y="-443725"/>
            <a:chExt cx="1129225" cy="1439250"/>
          </a:xfrm>
        </p:grpSpPr>
        <p:sp>
          <p:nvSpPr>
            <p:cNvPr id="38" name="Google Shape;38;p2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3121150" y="-475160"/>
            <a:ext cx="482550" cy="1505350"/>
            <a:chOff x="3121150" y="-443725"/>
            <a:chExt cx="482550" cy="1505350"/>
          </a:xfrm>
        </p:grpSpPr>
        <p:sp>
          <p:nvSpPr>
            <p:cNvPr id="41" name="Google Shape;41;p2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990425" y="-467301"/>
            <a:ext cx="929375" cy="1078300"/>
            <a:chOff x="1990425" y="-443725"/>
            <a:chExt cx="929375" cy="1078300"/>
          </a:xfrm>
        </p:grpSpPr>
        <p:sp>
          <p:nvSpPr>
            <p:cNvPr id="44" name="Google Shape;44;p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1287525" y="-467301"/>
            <a:ext cx="1138350" cy="1439250"/>
            <a:chOff x="1287525" y="-443725"/>
            <a:chExt cx="1138350" cy="1439250"/>
          </a:xfrm>
        </p:grpSpPr>
        <p:sp>
          <p:nvSpPr>
            <p:cNvPr id="47" name="Google Shape;47;p2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241900" y="488800"/>
            <a:ext cx="1375425" cy="572805"/>
            <a:chOff x="-241900" y="154825"/>
            <a:chExt cx="1375425" cy="572805"/>
          </a:xfrm>
        </p:grpSpPr>
        <p:sp>
          <p:nvSpPr>
            <p:cNvPr id="50" name="Google Shape;50;p2"/>
            <p:cNvSpPr/>
            <p:nvPr/>
          </p:nvSpPr>
          <p:spPr>
            <a:xfrm>
              <a:off x="-241900" y="201925"/>
              <a:ext cx="1272850" cy="525705"/>
            </a:xfrm>
            <a:custGeom>
              <a:rect b="b" l="l" r="r" t="t"/>
              <a:pathLst>
                <a:path extrusionOk="0" fill="none" h="44075" w="50914">
                  <a:moveTo>
                    <a:pt x="0" y="44074"/>
                  </a:moveTo>
                  <a:lnTo>
                    <a:pt x="25077" y="44074"/>
                  </a:lnTo>
                  <a:lnTo>
                    <a:pt x="25077" y="1"/>
                  </a:lnTo>
                  <a:lnTo>
                    <a:pt x="50913" y="1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015725" y="154825"/>
              <a:ext cx="117800" cy="118550"/>
            </a:xfrm>
            <a:custGeom>
              <a:rect b="b" l="l" r="r" t="t"/>
              <a:pathLst>
                <a:path extrusionOk="0" fill="none" h="4742" w="4712">
                  <a:moveTo>
                    <a:pt x="4712" y="2037"/>
                  </a:moveTo>
                  <a:cubicBezTo>
                    <a:pt x="4712" y="3830"/>
                    <a:pt x="2554" y="4742"/>
                    <a:pt x="1277" y="3465"/>
                  </a:cubicBezTo>
                  <a:cubicBezTo>
                    <a:pt x="0" y="2189"/>
                    <a:pt x="882" y="30"/>
                    <a:pt x="2705" y="30"/>
                  </a:cubicBezTo>
                  <a:cubicBezTo>
                    <a:pt x="3800" y="0"/>
                    <a:pt x="4712" y="912"/>
                    <a:pt x="471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3995775" y="-475160"/>
            <a:ext cx="474200" cy="1505350"/>
            <a:chOff x="3995775" y="-443725"/>
            <a:chExt cx="474200" cy="1505350"/>
          </a:xfrm>
        </p:grpSpPr>
        <p:sp>
          <p:nvSpPr>
            <p:cNvPr id="53" name="Google Shape;53;p2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4679675" y="-467301"/>
            <a:ext cx="920275" cy="1078300"/>
            <a:chOff x="4679675" y="-443725"/>
            <a:chExt cx="920275" cy="1078300"/>
          </a:xfrm>
        </p:grpSpPr>
        <p:sp>
          <p:nvSpPr>
            <p:cNvPr id="56" name="Google Shape;56;p2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5173625" y="-467301"/>
            <a:ext cx="1129225" cy="1439250"/>
            <a:chOff x="5173625" y="-443725"/>
            <a:chExt cx="1129225" cy="1439250"/>
          </a:xfrm>
        </p:grpSpPr>
        <p:sp>
          <p:nvSpPr>
            <p:cNvPr id="59" name="Google Shape;59;p2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-5400000">
            <a:off x="7480661" y="4711608"/>
            <a:ext cx="2014791" cy="719731"/>
            <a:chOff x="-85249" y="4203623"/>
            <a:chExt cx="2014791" cy="719731"/>
          </a:xfrm>
        </p:grpSpPr>
        <p:grpSp>
          <p:nvGrpSpPr>
            <p:cNvPr id="62" name="Google Shape;62;p2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63" name="Google Shape;63;p2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66" name="Google Shape;66;p2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8" name="Google Shape;68;p2"/>
          <p:cNvSpPr txBox="1"/>
          <p:nvPr>
            <p:ph type="ctrTitle"/>
          </p:nvPr>
        </p:nvSpPr>
        <p:spPr>
          <a:xfrm>
            <a:off x="929225" y="1472135"/>
            <a:ext cx="5411400" cy="18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69" name="Google Shape;69;p2"/>
          <p:cNvSpPr txBox="1"/>
          <p:nvPr>
            <p:ph idx="1" type="subTitle"/>
          </p:nvPr>
        </p:nvSpPr>
        <p:spPr>
          <a:xfrm>
            <a:off x="929213" y="3288800"/>
            <a:ext cx="5005500" cy="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"/>
          <p:cNvGrpSpPr/>
          <p:nvPr/>
        </p:nvGrpSpPr>
        <p:grpSpPr>
          <a:xfrm flipH="1" rot="10800000">
            <a:off x="5345388" y="4117956"/>
            <a:ext cx="482550" cy="1505350"/>
            <a:chOff x="3121150" y="-443725"/>
            <a:chExt cx="482550" cy="1505350"/>
          </a:xfrm>
        </p:grpSpPr>
        <p:sp>
          <p:nvSpPr>
            <p:cNvPr id="266" name="Google Shape;266;p11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flipH="1" rot="10800000">
            <a:off x="4214663" y="4545006"/>
            <a:ext cx="929375" cy="1078300"/>
            <a:chOff x="1990425" y="-443725"/>
            <a:chExt cx="929375" cy="1078300"/>
          </a:xfrm>
        </p:grpSpPr>
        <p:sp>
          <p:nvSpPr>
            <p:cNvPr id="269" name="Google Shape;269;p11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" name="Google Shape;271;p11"/>
          <p:cNvGrpSpPr/>
          <p:nvPr/>
        </p:nvGrpSpPr>
        <p:grpSpPr>
          <a:xfrm flipH="1" rot="10800000">
            <a:off x="3511763" y="4184056"/>
            <a:ext cx="1138350" cy="1439250"/>
            <a:chOff x="1287525" y="-443725"/>
            <a:chExt cx="1138350" cy="1439250"/>
          </a:xfrm>
        </p:grpSpPr>
        <p:sp>
          <p:nvSpPr>
            <p:cNvPr id="272" name="Google Shape;272;p11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11"/>
          <p:cNvGrpSpPr/>
          <p:nvPr/>
        </p:nvGrpSpPr>
        <p:grpSpPr>
          <a:xfrm flipH="1" rot="10800000">
            <a:off x="6220013" y="4117956"/>
            <a:ext cx="474200" cy="1505350"/>
            <a:chOff x="3995775" y="-443725"/>
            <a:chExt cx="474200" cy="1505350"/>
          </a:xfrm>
        </p:grpSpPr>
        <p:sp>
          <p:nvSpPr>
            <p:cNvPr id="275" name="Google Shape;275;p11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11"/>
          <p:cNvGrpSpPr/>
          <p:nvPr/>
        </p:nvGrpSpPr>
        <p:grpSpPr>
          <a:xfrm flipH="1" rot="10800000">
            <a:off x="6903913" y="4545006"/>
            <a:ext cx="920275" cy="1078300"/>
            <a:chOff x="4679675" y="-443725"/>
            <a:chExt cx="920275" cy="1078300"/>
          </a:xfrm>
        </p:grpSpPr>
        <p:sp>
          <p:nvSpPr>
            <p:cNvPr id="278" name="Google Shape;278;p11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11"/>
          <p:cNvGrpSpPr/>
          <p:nvPr/>
        </p:nvGrpSpPr>
        <p:grpSpPr>
          <a:xfrm flipH="1" rot="10800000">
            <a:off x="7397863" y="4184056"/>
            <a:ext cx="1129225" cy="1439250"/>
            <a:chOff x="5173625" y="-443725"/>
            <a:chExt cx="1129225" cy="1439250"/>
          </a:xfrm>
        </p:grpSpPr>
        <p:sp>
          <p:nvSpPr>
            <p:cNvPr id="281" name="Google Shape;281;p11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11"/>
          <p:cNvGrpSpPr/>
          <p:nvPr/>
        </p:nvGrpSpPr>
        <p:grpSpPr>
          <a:xfrm flipH="1" rot="10800000">
            <a:off x="8350838" y="3965981"/>
            <a:ext cx="2240950" cy="1657325"/>
            <a:chOff x="4603700" y="-443725"/>
            <a:chExt cx="2240950" cy="1657325"/>
          </a:xfrm>
        </p:grpSpPr>
        <p:sp>
          <p:nvSpPr>
            <p:cNvPr id="284" name="Google Shape;284;p11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" name="Google Shape;286;p11"/>
          <p:cNvGrpSpPr/>
          <p:nvPr/>
        </p:nvGrpSpPr>
        <p:grpSpPr>
          <a:xfrm>
            <a:off x="8285739" y="2145759"/>
            <a:ext cx="289868" cy="852000"/>
            <a:chOff x="456616" y="2161476"/>
            <a:chExt cx="289868" cy="852000"/>
          </a:xfrm>
        </p:grpSpPr>
        <p:sp>
          <p:nvSpPr>
            <p:cNvPr id="287" name="Google Shape;287;p11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" name="Google Shape;292;p11"/>
          <p:cNvGrpSpPr/>
          <p:nvPr/>
        </p:nvGrpSpPr>
        <p:grpSpPr>
          <a:xfrm>
            <a:off x="7733951" y="-104276"/>
            <a:ext cx="1129225" cy="1439250"/>
            <a:chOff x="5173625" y="-443725"/>
            <a:chExt cx="1129225" cy="1439250"/>
          </a:xfrm>
        </p:grpSpPr>
        <p:sp>
          <p:nvSpPr>
            <p:cNvPr id="293" name="Google Shape;293;p11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11"/>
          <p:cNvSpPr txBox="1"/>
          <p:nvPr>
            <p:ph hasCustomPrompt="1" type="title"/>
          </p:nvPr>
        </p:nvSpPr>
        <p:spPr>
          <a:xfrm>
            <a:off x="1681800" y="1603075"/>
            <a:ext cx="5780400" cy="13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6" name="Google Shape;296;p11"/>
          <p:cNvSpPr txBox="1"/>
          <p:nvPr>
            <p:ph idx="1" type="subTitle"/>
          </p:nvPr>
        </p:nvSpPr>
        <p:spPr>
          <a:xfrm>
            <a:off x="2059200" y="2969825"/>
            <a:ext cx="5025600" cy="57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/>
          <p:nvPr>
            <p:ph type="title"/>
          </p:nvPr>
        </p:nvSpPr>
        <p:spPr>
          <a:xfrm>
            <a:off x="713325" y="1958098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0" name="Google Shape;300;p13"/>
          <p:cNvSpPr txBox="1"/>
          <p:nvPr>
            <p:ph hasCustomPrompt="1" idx="2" type="title"/>
          </p:nvPr>
        </p:nvSpPr>
        <p:spPr>
          <a:xfrm>
            <a:off x="713325" y="1425075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/>
          <p:nvPr>
            <p:ph idx="1" type="subTitle"/>
          </p:nvPr>
        </p:nvSpPr>
        <p:spPr>
          <a:xfrm>
            <a:off x="713313" y="2405941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3"/>
          <p:cNvSpPr txBox="1"/>
          <p:nvPr>
            <p:ph idx="3" type="title"/>
          </p:nvPr>
        </p:nvSpPr>
        <p:spPr>
          <a:xfrm>
            <a:off x="3878250" y="1958098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3" name="Google Shape;303;p13"/>
          <p:cNvSpPr txBox="1"/>
          <p:nvPr>
            <p:ph hasCustomPrompt="1" idx="4" type="title"/>
          </p:nvPr>
        </p:nvSpPr>
        <p:spPr>
          <a:xfrm>
            <a:off x="3878250" y="1425075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/>
          <p:nvPr>
            <p:ph idx="5" type="subTitle"/>
          </p:nvPr>
        </p:nvSpPr>
        <p:spPr>
          <a:xfrm>
            <a:off x="3878238" y="2405941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3"/>
          <p:cNvSpPr txBox="1"/>
          <p:nvPr>
            <p:ph idx="6" type="title"/>
          </p:nvPr>
        </p:nvSpPr>
        <p:spPr>
          <a:xfrm>
            <a:off x="720000" y="539700"/>
            <a:ext cx="5365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306" name="Google Shape;306;p13"/>
          <p:cNvSpPr txBox="1"/>
          <p:nvPr>
            <p:ph idx="7" type="title"/>
          </p:nvPr>
        </p:nvSpPr>
        <p:spPr>
          <a:xfrm>
            <a:off x="720000" y="3622629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7" name="Google Shape;307;p13"/>
          <p:cNvSpPr txBox="1"/>
          <p:nvPr>
            <p:ph hasCustomPrompt="1" idx="8" type="title"/>
          </p:nvPr>
        </p:nvSpPr>
        <p:spPr>
          <a:xfrm>
            <a:off x="720000" y="3089624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/>
          <p:nvPr>
            <p:ph idx="9" type="subTitle"/>
          </p:nvPr>
        </p:nvSpPr>
        <p:spPr>
          <a:xfrm>
            <a:off x="719988" y="4070479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3"/>
          <p:cNvSpPr txBox="1"/>
          <p:nvPr>
            <p:ph idx="13" type="title"/>
          </p:nvPr>
        </p:nvSpPr>
        <p:spPr>
          <a:xfrm>
            <a:off x="3884925" y="3622629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0" name="Google Shape;310;p13"/>
          <p:cNvSpPr txBox="1"/>
          <p:nvPr>
            <p:ph hasCustomPrompt="1" idx="14" type="title"/>
          </p:nvPr>
        </p:nvSpPr>
        <p:spPr>
          <a:xfrm>
            <a:off x="3884925" y="3089624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1" name="Google Shape;311;p13"/>
          <p:cNvSpPr txBox="1"/>
          <p:nvPr>
            <p:ph idx="15" type="subTitle"/>
          </p:nvPr>
        </p:nvSpPr>
        <p:spPr>
          <a:xfrm>
            <a:off x="3884913" y="4070479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12" name="Google Shape;312;p13"/>
          <p:cNvGrpSpPr/>
          <p:nvPr/>
        </p:nvGrpSpPr>
        <p:grpSpPr>
          <a:xfrm>
            <a:off x="7730824" y="2876232"/>
            <a:ext cx="1697125" cy="1382731"/>
            <a:chOff x="7748374" y="2845645"/>
            <a:chExt cx="1697125" cy="1382731"/>
          </a:xfrm>
        </p:grpSpPr>
        <p:grpSp>
          <p:nvGrpSpPr>
            <p:cNvPr id="313" name="Google Shape;313;p13"/>
            <p:cNvGrpSpPr/>
            <p:nvPr/>
          </p:nvGrpSpPr>
          <p:grpSpPr>
            <a:xfrm rot="-5400000">
              <a:off x="8306336" y="3089213"/>
              <a:ext cx="581201" cy="1697125"/>
              <a:chOff x="79461" y="58200"/>
              <a:chExt cx="581201" cy="1697125"/>
            </a:xfrm>
          </p:grpSpPr>
          <p:grpSp>
            <p:nvGrpSpPr>
              <p:cNvPr id="314" name="Google Shape;314;p13"/>
              <p:cNvGrpSpPr/>
              <p:nvPr/>
            </p:nvGrpSpPr>
            <p:grpSpPr>
              <a:xfrm>
                <a:off x="236836" y="140933"/>
                <a:ext cx="423826" cy="1614380"/>
                <a:chOff x="236836" y="140933"/>
                <a:chExt cx="423826" cy="1614380"/>
              </a:xfrm>
            </p:grpSpPr>
            <p:sp>
              <p:nvSpPr>
                <p:cNvPr id="315" name="Google Shape;315;p13"/>
                <p:cNvSpPr/>
                <p:nvPr/>
              </p:nvSpPr>
              <p:spPr>
                <a:xfrm>
                  <a:off x="292013" y="249370"/>
                  <a:ext cx="334005" cy="1407885"/>
                </a:xfrm>
                <a:custGeom>
                  <a:rect b="b" l="l" r="r" t="t"/>
                  <a:pathLst>
                    <a:path extrusionOk="0" h="31521" w="7478">
                      <a:moveTo>
                        <a:pt x="6870" y="0"/>
                      </a:moveTo>
                      <a:lnTo>
                        <a:pt x="6870" y="8177"/>
                      </a:lnTo>
                      <a:cubicBezTo>
                        <a:pt x="5441" y="9636"/>
                        <a:pt x="3982" y="11094"/>
                        <a:pt x="2554" y="12493"/>
                      </a:cubicBezTo>
                      <a:lnTo>
                        <a:pt x="122" y="14924"/>
                      </a:lnTo>
                      <a:lnTo>
                        <a:pt x="31" y="15046"/>
                      </a:lnTo>
                      <a:lnTo>
                        <a:pt x="1" y="15107"/>
                      </a:lnTo>
                      <a:cubicBezTo>
                        <a:pt x="1" y="15167"/>
                        <a:pt x="1" y="15228"/>
                        <a:pt x="1" y="15289"/>
                      </a:cubicBezTo>
                      <a:lnTo>
                        <a:pt x="1" y="31520"/>
                      </a:lnTo>
                      <a:lnTo>
                        <a:pt x="578" y="31520"/>
                      </a:lnTo>
                      <a:lnTo>
                        <a:pt x="578" y="15319"/>
                      </a:lnTo>
                      <a:cubicBezTo>
                        <a:pt x="1368" y="14529"/>
                        <a:pt x="2189" y="13739"/>
                        <a:pt x="2979" y="12918"/>
                      </a:cubicBezTo>
                      <a:cubicBezTo>
                        <a:pt x="4438" y="11490"/>
                        <a:pt x="5928" y="9970"/>
                        <a:pt x="7387" y="8511"/>
                      </a:cubicBezTo>
                      <a:lnTo>
                        <a:pt x="7478" y="8420"/>
                      </a:lnTo>
                      <a:lnTo>
                        <a:pt x="74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" name="Google Shape;316;p13"/>
                <p:cNvSpPr/>
                <p:nvPr/>
              </p:nvSpPr>
              <p:spPr>
                <a:xfrm>
                  <a:off x="542088" y="140933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" name="Google Shape;317;p13"/>
                <p:cNvSpPr/>
                <p:nvPr/>
              </p:nvSpPr>
              <p:spPr>
                <a:xfrm>
                  <a:off x="236836" y="1637488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18" name="Google Shape;318;p13"/>
              <p:cNvGrpSpPr/>
              <p:nvPr/>
            </p:nvGrpSpPr>
            <p:grpSpPr>
              <a:xfrm>
                <a:off x="79461" y="58200"/>
                <a:ext cx="428800" cy="1697125"/>
                <a:chOff x="79461" y="58200"/>
                <a:chExt cx="428800" cy="1697125"/>
              </a:xfrm>
            </p:grpSpPr>
            <p:sp>
              <p:nvSpPr>
                <p:cNvPr id="319" name="Google Shape;319;p13"/>
                <p:cNvSpPr/>
                <p:nvPr/>
              </p:nvSpPr>
              <p:spPr>
                <a:xfrm>
                  <a:off x="138597" y="176034"/>
                  <a:ext cx="334050" cy="1481225"/>
                </a:xfrm>
                <a:custGeom>
                  <a:rect b="b" l="l" r="r" t="t"/>
                  <a:pathLst>
                    <a:path extrusionOk="0" h="33163" w="7479">
                      <a:moveTo>
                        <a:pt x="6870" y="1"/>
                      </a:moveTo>
                      <a:lnTo>
                        <a:pt x="6870" y="8208"/>
                      </a:lnTo>
                      <a:cubicBezTo>
                        <a:pt x="5442" y="9636"/>
                        <a:pt x="3983" y="11095"/>
                        <a:pt x="2554" y="12524"/>
                      </a:cubicBezTo>
                      <a:cubicBezTo>
                        <a:pt x="1764" y="13344"/>
                        <a:pt x="943" y="14135"/>
                        <a:pt x="122" y="14986"/>
                      </a:cubicBezTo>
                      <a:cubicBezTo>
                        <a:pt x="62" y="15016"/>
                        <a:pt x="31" y="15047"/>
                        <a:pt x="1" y="15107"/>
                      </a:cubicBezTo>
                      <a:lnTo>
                        <a:pt x="1" y="15168"/>
                      </a:lnTo>
                      <a:lnTo>
                        <a:pt x="1" y="33162"/>
                      </a:lnTo>
                      <a:lnTo>
                        <a:pt x="578" y="33162"/>
                      </a:lnTo>
                      <a:lnTo>
                        <a:pt x="578" y="15351"/>
                      </a:lnTo>
                      <a:lnTo>
                        <a:pt x="2980" y="12949"/>
                      </a:lnTo>
                      <a:cubicBezTo>
                        <a:pt x="4408" y="11490"/>
                        <a:pt x="5928" y="10001"/>
                        <a:pt x="7387" y="8512"/>
                      </a:cubicBezTo>
                      <a:lnTo>
                        <a:pt x="7478" y="8420"/>
                      </a:lnTo>
                      <a:lnTo>
                        <a:pt x="74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" name="Google Shape;320;p13"/>
                <p:cNvSpPr/>
                <p:nvPr/>
              </p:nvSpPr>
              <p:spPr>
                <a:xfrm>
                  <a:off x="389686" y="582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" name="Google Shape;321;p13"/>
                <p:cNvSpPr/>
                <p:nvPr/>
              </p:nvSpPr>
              <p:spPr>
                <a:xfrm>
                  <a:off x="79461" y="16375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22" name="Google Shape;322;p13"/>
            <p:cNvGrpSpPr/>
            <p:nvPr/>
          </p:nvGrpSpPr>
          <p:grpSpPr>
            <a:xfrm flipH="1" rot="-5400000">
              <a:off x="8306336" y="2287683"/>
              <a:ext cx="581201" cy="1697125"/>
              <a:chOff x="79461" y="58200"/>
              <a:chExt cx="581201" cy="1697125"/>
            </a:xfrm>
          </p:grpSpPr>
          <p:grpSp>
            <p:nvGrpSpPr>
              <p:cNvPr id="323" name="Google Shape;323;p13"/>
              <p:cNvGrpSpPr/>
              <p:nvPr/>
            </p:nvGrpSpPr>
            <p:grpSpPr>
              <a:xfrm>
                <a:off x="236836" y="140933"/>
                <a:ext cx="423826" cy="1614380"/>
                <a:chOff x="236836" y="140933"/>
                <a:chExt cx="423826" cy="1614380"/>
              </a:xfrm>
            </p:grpSpPr>
            <p:sp>
              <p:nvSpPr>
                <p:cNvPr id="324" name="Google Shape;324;p13"/>
                <p:cNvSpPr/>
                <p:nvPr/>
              </p:nvSpPr>
              <p:spPr>
                <a:xfrm>
                  <a:off x="292013" y="249370"/>
                  <a:ext cx="334005" cy="1407885"/>
                </a:xfrm>
                <a:custGeom>
                  <a:rect b="b" l="l" r="r" t="t"/>
                  <a:pathLst>
                    <a:path extrusionOk="0" h="31521" w="7478">
                      <a:moveTo>
                        <a:pt x="6870" y="0"/>
                      </a:moveTo>
                      <a:lnTo>
                        <a:pt x="6870" y="8177"/>
                      </a:lnTo>
                      <a:cubicBezTo>
                        <a:pt x="5441" y="9636"/>
                        <a:pt x="3982" y="11094"/>
                        <a:pt x="2554" y="12493"/>
                      </a:cubicBezTo>
                      <a:lnTo>
                        <a:pt x="122" y="14924"/>
                      </a:lnTo>
                      <a:lnTo>
                        <a:pt x="31" y="15046"/>
                      </a:lnTo>
                      <a:lnTo>
                        <a:pt x="1" y="15107"/>
                      </a:lnTo>
                      <a:cubicBezTo>
                        <a:pt x="1" y="15167"/>
                        <a:pt x="1" y="15228"/>
                        <a:pt x="1" y="15289"/>
                      </a:cubicBezTo>
                      <a:lnTo>
                        <a:pt x="1" y="31520"/>
                      </a:lnTo>
                      <a:lnTo>
                        <a:pt x="578" y="31520"/>
                      </a:lnTo>
                      <a:lnTo>
                        <a:pt x="578" y="15319"/>
                      </a:lnTo>
                      <a:cubicBezTo>
                        <a:pt x="1368" y="14529"/>
                        <a:pt x="2189" y="13739"/>
                        <a:pt x="2979" y="12918"/>
                      </a:cubicBezTo>
                      <a:cubicBezTo>
                        <a:pt x="4438" y="11490"/>
                        <a:pt x="5928" y="9970"/>
                        <a:pt x="7387" y="8511"/>
                      </a:cubicBezTo>
                      <a:lnTo>
                        <a:pt x="7478" y="8420"/>
                      </a:lnTo>
                      <a:lnTo>
                        <a:pt x="74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5" name="Google Shape;325;p13"/>
                <p:cNvSpPr/>
                <p:nvPr/>
              </p:nvSpPr>
              <p:spPr>
                <a:xfrm>
                  <a:off x="542088" y="140933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6" name="Google Shape;326;p13"/>
                <p:cNvSpPr/>
                <p:nvPr/>
              </p:nvSpPr>
              <p:spPr>
                <a:xfrm>
                  <a:off x="236836" y="1637488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7" name="Google Shape;327;p13"/>
              <p:cNvGrpSpPr/>
              <p:nvPr/>
            </p:nvGrpSpPr>
            <p:grpSpPr>
              <a:xfrm>
                <a:off x="79461" y="58200"/>
                <a:ext cx="428800" cy="1697125"/>
                <a:chOff x="79461" y="58200"/>
                <a:chExt cx="428800" cy="1697125"/>
              </a:xfrm>
            </p:grpSpPr>
            <p:sp>
              <p:nvSpPr>
                <p:cNvPr id="328" name="Google Shape;328;p13"/>
                <p:cNvSpPr/>
                <p:nvPr/>
              </p:nvSpPr>
              <p:spPr>
                <a:xfrm>
                  <a:off x="138597" y="176034"/>
                  <a:ext cx="334050" cy="1481225"/>
                </a:xfrm>
                <a:custGeom>
                  <a:rect b="b" l="l" r="r" t="t"/>
                  <a:pathLst>
                    <a:path extrusionOk="0" h="33163" w="7479">
                      <a:moveTo>
                        <a:pt x="6870" y="1"/>
                      </a:moveTo>
                      <a:lnTo>
                        <a:pt x="6870" y="8208"/>
                      </a:lnTo>
                      <a:cubicBezTo>
                        <a:pt x="5442" y="9636"/>
                        <a:pt x="3983" y="11095"/>
                        <a:pt x="2554" y="12524"/>
                      </a:cubicBezTo>
                      <a:cubicBezTo>
                        <a:pt x="1764" y="13344"/>
                        <a:pt x="943" y="14135"/>
                        <a:pt x="122" y="14986"/>
                      </a:cubicBezTo>
                      <a:cubicBezTo>
                        <a:pt x="62" y="15016"/>
                        <a:pt x="31" y="15047"/>
                        <a:pt x="1" y="15107"/>
                      </a:cubicBezTo>
                      <a:lnTo>
                        <a:pt x="1" y="15168"/>
                      </a:lnTo>
                      <a:lnTo>
                        <a:pt x="1" y="33162"/>
                      </a:lnTo>
                      <a:lnTo>
                        <a:pt x="578" y="33162"/>
                      </a:lnTo>
                      <a:lnTo>
                        <a:pt x="578" y="15351"/>
                      </a:lnTo>
                      <a:lnTo>
                        <a:pt x="2980" y="12949"/>
                      </a:lnTo>
                      <a:cubicBezTo>
                        <a:pt x="4408" y="11490"/>
                        <a:pt x="5928" y="10001"/>
                        <a:pt x="7387" y="8512"/>
                      </a:cubicBezTo>
                      <a:lnTo>
                        <a:pt x="7478" y="8420"/>
                      </a:lnTo>
                      <a:lnTo>
                        <a:pt x="74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" name="Google Shape;329;p13"/>
                <p:cNvSpPr/>
                <p:nvPr/>
              </p:nvSpPr>
              <p:spPr>
                <a:xfrm>
                  <a:off x="389686" y="582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0" name="Google Shape;330;p13"/>
                <p:cNvSpPr/>
                <p:nvPr/>
              </p:nvSpPr>
              <p:spPr>
                <a:xfrm>
                  <a:off x="79461" y="16375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331" name="Google Shape;331;p13"/>
            <p:cNvSpPr/>
            <p:nvPr/>
          </p:nvSpPr>
          <p:spPr>
            <a:xfrm>
              <a:off x="8620769" y="3295674"/>
              <a:ext cx="640686" cy="136629"/>
            </a:xfrm>
            <a:custGeom>
              <a:rect b="b" l="l" r="r" t="t"/>
              <a:pathLst>
                <a:path extrusionOk="0" h="3131" w="14682">
                  <a:moveTo>
                    <a:pt x="426" y="0"/>
                  </a:moveTo>
                  <a:lnTo>
                    <a:pt x="0" y="395"/>
                  </a:lnTo>
                  <a:lnTo>
                    <a:pt x="2736" y="3131"/>
                  </a:lnTo>
                  <a:lnTo>
                    <a:pt x="14681" y="3131"/>
                  </a:lnTo>
                  <a:lnTo>
                    <a:pt x="14681" y="2553"/>
                  </a:lnTo>
                  <a:lnTo>
                    <a:pt x="2979" y="255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8631373" y="3712149"/>
              <a:ext cx="630082" cy="127378"/>
            </a:xfrm>
            <a:custGeom>
              <a:rect b="b" l="l" r="r" t="t"/>
              <a:pathLst>
                <a:path extrusionOk="0" h="2919" w="14439">
                  <a:moveTo>
                    <a:pt x="2493" y="0"/>
                  </a:moveTo>
                  <a:lnTo>
                    <a:pt x="0" y="2493"/>
                  </a:lnTo>
                  <a:lnTo>
                    <a:pt x="395" y="2918"/>
                  </a:lnTo>
                  <a:lnTo>
                    <a:pt x="2736" y="578"/>
                  </a:lnTo>
                  <a:lnTo>
                    <a:pt x="14438" y="578"/>
                  </a:lnTo>
                  <a:lnTo>
                    <a:pt x="14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" name="Google Shape;333;p13"/>
          <p:cNvGrpSpPr/>
          <p:nvPr/>
        </p:nvGrpSpPr>
        <p:grpSpPr>
          <a:xfrm>
            <a:off x="8620769" y="604477"/>
            <a:ext cx="640686" cy="543853"/>
            <a:chOff x="8620769" y="639586"/>
            <a:chExt cx="640686" cy="543853"/>
          </a:xfrm>
        </p:grpSpPr>
        <p:sp>
          <p:nvSpPr>
            <p:cNvPr id="334" name="Google Shape;334;p13"/>
            <p:cNvSpPr/>
            <p:nvPr/>
          </p:nvSpPr>
          <p:spPr>
            <a:xfrm>
              <a:off x="8620769" y="639586"/>
              <a:ext cx="640686" cy="136629"/>
            </a:xfrm>
            <a:custGeom>
              <a:rect b="b" l="l" r="r" t="t"/>
              <a:pathLst>
                <a:path extrusionOk="0" h="3131" w="14682">
                  <a:moveTo>
                    <a:pt x="426" y="0"/>
                  </a:moveTo>
                  <a:lnTo>
                    <a:pt x="0" y="395"/>
                  </a:lnTo>
                  <a:lnTo>
                    <a:pt x="2736" y="3131"/>
                  </a:lnTo>
                  <a:lnTo>
                    <a:pt x="14681" y="3131"/>
                  </a:lnTo>
                  <a:lnTo>
                    <a:pt x="14681" y="2553"/>
                  </a:lnTo>
                  <a:lnTo>
                    <a:pt x="2979" y="255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8631373" y="1056062"/>
              <a:ext cx="630082" cy="127378"/>
            </a:xfrm>
            <a:custGeom>
              <a:rect b="b" l="l" r="r" t="t"/>
              <a:pathLst>
                <a:path extrusionOk="0" h="2919" w="14439">
                  <a:moveTo>
                    <a:pt x="2493" y="0"/>
                  </a:moveTo>
                  <a:lnTo>
                    <a:pt x="0" y="2493"/>
                  </a:lnTo>
                  <a:lnTo>
                    <a:pt x="395" y="2918"/>
                  </a:lnTo>
                  <a:lnTo>
                    <a:pt x="2736" y="578"/>
                  </a:lnTo>
                  <a:lnTo>
                    <a:pt x="14438" y="578"/>
                  </a:lnTo>
                  <a:lnTo>
                    <a:pt x="14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/>
          <p:nvPr>
            <p:ph type="title"/>
          </p:nvPr>
        </p:nvSpPr>
        <p:spPr>
          <a:xfrm>
            <a:off x="2601150" y="3162600"/>
            <a:ext cx="39417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8" name="Google Shape;338;p14"/>
          <p:cNvSpPr txBox="1"/>
          <p:nvPr>
            <p:ph idx="1" type="subTitle"/>
          </p:nvPr>
        </p:nvSpPr>
        <p:spPr>
          <a:xfrm>
            <a:off x="1776005" y="1484125"/>
            <a:ext cx="5592000" cy="171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339" name="Google Shape;339;p14"/>
          <p:cNvGrpSpPr/>
          <p:nvPr/>
        </p:nvGrpSpPr>
        <p:grpSpPr>
          <a:xfrm flipH="1">
            <a:off x="7586434" y="1581995"/>
            <a:ext cx="2290315" cy="1518337"/>
            <a:chOff x="-736445" y="1581995"/>
            <a:chExt cx="2290315" cy="1518337"/>
          </a:xfrm>
        </p:grpSpPr>
        <p:sp>
          <p:nvSpPr>
            <p:cNvPr id="340" name="Google Shape;340;p14"/>
            <p:cNvSpPr/>
            <p:nvPr/>
          </p:nvSpPr>
          <p:spPr>
            <a:xfrm>
              <a:off x="1109379" y="2803495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1" name="Google Shape;341;p14"/>
            <p:cNvGrpSpPr/>
            <p:nvPr/>
          </p:nvGrpSpPr>
          <p:grpSpPr>
            <a:xfrm>
              <a:off x="-736445" y="1581995"/>
              <a:ext cx="2290315" cy="1518337"/>
              <a:chOff x="-565732" y="1582220"/>
              <a:chExt cx="2290315" cy="1518337"/>
            </a:xfrm>
          </p:grpSpPr>
          <p:sp>
            <p:nvSpPr>
              <p:cNvPr id="342" name="Google Shape;342;p14"/>
              <p:cNvSpPr/>
              <p:nvPr/>
            </p:nvSpPr>
            <p:spPr>
              <a:xfrm>
                <a:off x="-565732" y="2486098"/>
                <a:ext cx="1862289" cy="395491"/>
              </a:xfrm>
              <a:custGeom>
                <a:rect b="b" l="l" r="r" t="t"/>
                <a:pathLst>
                  <a:path extrusionOk="0" h="4803" w="22615">
                    <a:moveTo>
                      <a:pt x="1" y="0"/>
                    </a:moveTo>
                    <a:lnTo>
                      <a:pt x="1" y="365"/>
                    </a:lnTo>
                    <a:lnTo>
                      <a:pt x="11429" y="365"/>
                    </a:lnTo>
                    <a:lnTo>
                      <a:pt x="11460" y="395"/>
                    </a:lnTo>
                    <a:lnTo>
                      <a:pt x="13010" y="1945"/>
                    </a:lnTo>
                    <a:cubicBezTo>
                      <a:pt x="13922" y="2857"/>
                      <a:pt x="14894" y="3830"/>
                      <a:pt x="15837" y="4742"/>
                    </a:cubicBezTo>
                    <a:lnTo>
                      <a:pt x="15897" y="4803"/>
                    </a:lnTo>
                    <a:lnTo>
                      <a:pt x="22615" y="4803"/>
                    </a:lnTo>
                    <a:lnTo>
                      <a:pt x="22615" y="4408"/>
                    </a:lnTo>
                    <a:lnTo>
                      <a:pt x="16049" y="4408"/>
                    </a:lnTo>
                    <a:cubicBezTo>
                      <a:pt x="15107" y="3526"/>
                      <a:pt x="14195" y="2584"/>
                      <a:pt x="13283" y="1672"/>
                    </a:cubicBezTo>
                    <a:cubicBezTo>
                      <a:pt x="12767" y="1155"/>
                      <a:pt x="12250" y="638"/>
                      <a:pt x="11733" y="122"/>
                    </a:cubicBezTo>
                    <a:lnTo>
                      <a:pt x="11703" y="91"/>
                    </a:lnTo>
                    <a:cubicBezTo>
                      <a:pt x="11672" y="61"/>
                      <a:pt x="11642" y="61"/>
                      <a:pt x="11612" y="31"/>
                    </a:cubicBezTo>
                    <a:lnTo>
                      <a:pt x="11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43" name="Google Shape;343;p14"/>
              <p:cNvGrpSpPr/>
              <p:nvPr/>
            </p:nvGrpSpPr>
            <p:grpSpPr>
              <a:xfrm>
                <a:off x="-565732" y="1582220"/>
                <a:ext cx="2290315" cy="435914"/>
                <a:chOff x="-565732" y="1582220"/>
                <a:chExt cx="2290315" cy="435914"/>
              </a:xfrm>
            </p:grpSpPr>
            <p:sp>
              <p:nvSpPr>
                <p:cNvPr id="344" name="Google Shape;344;p14"/>
                <p:cNvSpPr/>
                <p:nvPr/>
              </p:nvSpPr>
              <p:spPr>
                <a:xfrm>
                  <a:off x="-565732" y="1622561"/>
                  <a:ext cx="2202713" cy="395573"/>
                </a:xfrm>
                <a:custGeom>
                  <a:rect b="b" l="l" r="r" t="t"/>
                  <a:pathLst>
                    <a:path extrusionOk="0" h="4804" w="26749">
                      <a:moveTo>
                        <a:pt x="14803" y="1"/>
                      </a:moveTo>
                      <a:lnTo>
                        <a:pt x="10457" y="4347"/>
                      </a:lnTo>
                      <a:lnTo>
                        <a:pt x="10396" y="4408"/>
                      </a:lnTo>
                      <a:lnTo>
                        <a:pt x="10396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0517" y="4803"/>
                      </a:lnTo>
                      <a:lnTo>
                        <a:pt x="10548" y="4773"/>
                      </a:lnTo>
                      <a:cubicBezTo>
                        <a:pt x="10609" y="4742"/>
                        <a:pt x="10639" y="4712"/>
                        <a:pt x="10700" y="4651"/>
                      </a:cubicBezTo>
                      <a:lnTo>
                        <a:pt x="10730" y="4621"/>
                      </a:lnTo>
                      <a:lnTo>
                        <a:pt x="14955" y="365"/>
                      </a:lnTo>
                      <a:lnTo>
                        <a:pt x="26749" y="365"/>
                      </a:lnTo>
                      <a:lnTo>
                        <a:pt x="2674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5" name="Google Shape;345;p14"/>
                <p:cNvSpPr/>
                <p:nvPr/>
              </p:nvSpPr>
              <p:spPr>
                <a:xfrm>
                  <a:off x="1606008" y="158222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46" name="Google Shape;346;p14"/>
              <p:cNvGrpSpPr/>
              <p:nvPr/>
            </p:nvGrpSpPr>
            <p:grpSpPr>
              <a:xfrm>
                <a:off x="-565732" y="1759770"/>
                <a:ext cx="1948882" cy="441085"/>
                <a:chOff x="-565732" y="1759770"/>
                <a:chExt cx="1948882" cy="441085"/>
              </a:xfrm>
            </p:grpSpPr>
            <p:sp>
              <p:nvSpPr>
                <p:cNvPr id="347" name="Google Shape;347;p14"/>
                <p:cNvSpPr/>
                <p:nvPr/>
              </p:nvSpPr>
              <p:spPr>
                <a:xfrm>
                  <a:off x="-565732" y="1805281"/>
                  <a:ext cx="1862289" cy="395573"/>
                </a:xfrm>
                <a:custGeom>
                  <a:rect b="b" l="l" r="r" t="t"/>
                  <a:pathLst>
                    <a:path extrusionOk="0" h="4804" w="22615">
                      <a:moveTo>
                        <a:pt x="15867" y="1"/>
                      </a:moveTo>
                      <a:lnTo>
                        <a:pt x="15806" y="61"/>
                      </a:lnTo>
                      <a:cubicBezTo>
                        <a:pt x="14864" y="973"/>
                        <a:pt x="13922" y="1946"/>
                        <a:pt x="12980" y="2858"/>
                      </a:cubicBezTo>
                      <a:lnTo>
                        <a:pt x="11460" y="4408"/>
                      </a:lnTo>
                      <a:lnTo>
                        <a:pt x="11429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1581" y="4803"/>
                      </a:lnTo>
                      <a:lnTo>
                        <a:pt x="11612" y="4773"/>
                      </a:lnTo>
                      <a:cubicBezTo>
                        <a:pt x="11642" y="4742"/>
                        <a:pt x="11672" y="4712"/>
                        <a:pt x="11703" y="4681"/>
                      </a:cubicBezTo>
                      <a:lnTo>
                        <a:pt x="11733" y="4681"/>
                      </a:lnTo>
                      <a:lnTo>
                        <a:pt x="13283" y="3131"/>
                      </a:lnTo>
                      <a:cubicBezTo>
                        <a:pt x="14165" y="2219"/>
                        <a:pt x="15107" y="1277"/>
                        <a:pt x="16049" y="365"/>
                      </a:cubicBezTo>
                      <a:lnTo>
                        <a:pt x="22615" y="365"/>
                      </a:lnTo>
                      <a:lnTo>
                        <a:pt x="226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8" name="Google Shape;348;p14"/>
                <p:cNvSpPr/>
                <p:nvPr/>
              </p:nvSpPr>
              <p:spPr>
                <a:xfrm>
                  <a:off x="1264575" y="175977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49" name="Google Shape;349;p14"/>
              <p:cNvGrpSpPr/>
              <p:nvPr/>
            </p:nvGrpSpPr>
            <p:grpSpPr>
              <a:xfrm>
                <a:off x="-390503" y="2295383"/>
                <a:ext cx="1572778" cy="118575"/>
                <a:chOff x="-390503" y="2295383"/>
                <a:chExt cx="1572778" cy="118575"/>
              </a:xfrm>
            </p:grpSpPr>
            <p:sp>
              <p:nvSpPr>
                <p:cNvPr id="350" name="Google Shape;350;p14"/>
                <p:cNvSpPr/>
                <p:nvPr/>
              </p:nvSpPr>
              <p:spPr>
                <a:xfrm>
                  <a:off x="-390503" y="2338374"/>
                  <a:ext cx="1474350" cy="32608"/>
                </a:xfrm>
                <a:custGeom>
                  <a:rect b="b" l="l" r="r" t="t"/>
                  <a:pathLst>
                    <a:path extrusionOk="0" h="396" w="17904">
                      <a:moveTo>
                        <a:pt x="0" y="1"/>
                      </a:moveTo>
                      <a:lnTo>
                        <a:pt x="0" y="396"/>
                      </a:lnTo>
                      <a:lnTo>
                        <a:pt x="17903" y="396"/>
                      </a:lnTo>
                      <a:lnTo>
                        <a:pt x="17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1" name="Google Shape;351;p14"/>
                <p:cNvSpPr/>
                <p:nvPr/>
              </p:nvSpPr>
              <p:spPr>
                <a:xfrm>
                  <a:off x="1063700" y="22953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2" name="Google Shape;352;p14"/>
              <p:cNvGrpSpPr/>
              <p:nvPr/>
            </p:nvGrpSpPr>
            <p:grpSpPr>
              <a:xfrm>
                <a:off x="-565732" y="2666266"/>
                <a:ext cx="2239329" cy="434292"/>
                <a:chOff x="-565732" y="2666266"/>
                <a:chExt cx="2239329" cy="434292"/>
              </a:xfrm>
            </p:grpSpPr>
            <p:sp>
              <p:nvSpPr>
                <p:cNvPr id="353" name="Google Shape;353;p14"/>
                <p:cNvSpPr/>
                <p:nvPr/>
              </p:nvSpPr>
              <p:spPr>
                <a:xfrm>
                  <a:off x="-565732" y="2666266"/>
                  <a:ext cx="2165163" cy="393021"/>
                </a:xfrm>
                <a:custGeom>
                  <a:rect b="b" l="l" r="r" t="t"/>
                  <a:pathLst>
                    <a:path extrusionOk="0" h="4773" w="26293">
                      <a:moveTo>
                        <a:pt x="1" y="1"/>
                      </a:moveTo>
                      <a:lnTo>
                        <a:pt x="1" y="396"/>
                      </a:lnTo>
                      <a:lnTo>
                        <a:pt x="10396" y="396"/>
                      </a:lnTo>
                      <a:lnTo>
                        <a:pt x="10457" y="457"/>
                      </a:lnTo>
                      <a:lnTo>
                        <a:pt x="14803" y="4773"/>
                      </a:lnTo>
                      <a:lnTo>
                        <a:pt x="26293" y="4773"/>
                      </a:lnTo>
                      <a:cubicBezTo>
                        <a:pt x="26171" y="4712"/>
                        <a:pt x="26050" y="4560"/>
                        <a:pt x="25928" y="4438"/>
                      </a:cubicBezTo>
                      <a:lnTo>
                        <a:pt x="14986" y="4438"/>
                      </a:lnTo>
                      <a:lnTo>
                        <a:pt x="10730" y="183"/>
                      </a:lnTo>
                      <a:cubicBezTo>
                        <a:pt x="10700" y="183"/>
                        <a:pt x="10700" y="183"/>
                        <a:pt x="10700" y="153"/>
                      </a:cubicBezTo>
                      <a:cubicBezTo>
                        <a:pt x="10639" y="92"/>
                        <a:pt x="10609" y="61"/>
                        <a:pt x="10548" y="31"/>
                      </a:cubicBezTo>
                      <a:lnTo>
                        <a:pt x="104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4" name="Google Shape;354;p14"/>
                <p:cNvSpPr/>
                <p:nvPr/>
              </p:nvSpPr>
              <p:spPr>
                <a:xfrm>
                  <a:off x="1555022" y="29819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55" name="Google Shape;355;p14"/>
          <p:cNvGrpSpPr/>
          <p:nvPr/>
        </p:nvGrpSpPr>
        <p:grpSpPr>
          <a:xfrm>
            <a:off x="-736445" y="1581995"/>
            <a:ext cx="2290315" cy="1518337"/>
            <a:chOff x="-736445" y="1581995"/>
            <a:chExt cx="2290315" cy="1518337"/>
          </a:xfrm>
        </p:grpSpPr>
        <p:sp>
          <p:nvSpPr>
            <p:cNvPr id="356" name="Google Shape;356;p14"/>
            <p:cNvSpPr/>
            <p:nvPr/>
          </p:nvSpPr>
          <p:spPr>
            <a:xfrm>
              <a:off x="1109379" y="2803495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7" name="Google Shape;357;p14"/>
            <p:cNvGrpSpPr/>
            <p:nvPr/>
          </p:nvGrpSpPr>
          <p:grpSpPr>
            <a:xfrm>
              <a:off x="-736445" y="1581995"/>
              <a:ext cx="2290315" cy="1518337"/>
              <a:chOff x="-565732" y="1582220"/>
              <a:chExt cx="2290315" cy="1518337"/>
            </a:xfrm>
          </p:grpSpPr>
          <p:sp>
            <p:nvSpPr>
              <p:cNvPr id="358" name="Google Shape;358;p14"/>
              <p:cNvSpPr/>
              <p:nvPr/>
            </p:nvSpPr>
            <p:spPr>
              <a:xfrm>
                <a:off x="-565732" y="2486098"/>
                <a:ext cx="1862289" cy="395491"/>
              </a:xfrm>
              <a:custGeom>
                <a:rect b="b" l="l" r="r" t="t"/>
                <a:pathLst>
                  <a:path extrusionOk="0" h="4803" w="22615">
                    <a:moveTo>
                      <a:pt x="1" y="0"/>
                    </a:moveTo>
                    <a:lnTo>
                      <a:pt x="1" y="365"/>
                    </a:lnTo>
                    <a:lnTo>
                      <a:pt x="11429" y="365"/>
                    </a:lnTo>
                    <a:lnTo>
                      <a:pt x="11460" y="395"/>
                    </a:lnTo>
                    <a:lnTo>
                      <a:pt x="13010" y="1945"/>
                    </a:lnTo>
                    <a:cubicBezTo>
                      <a:pt x="13922" y="2857"/>
                      <a:pt x="14894" y="3830"/>
                      <a:pt x="15837" y="4742"/>
                    </a:cubicBezTo>
                    <a:lnTo>
                      <a:pt x="15897" y="4803"/>
                    </a:lnTo>
                    <a:lnTo>
                      <a:pt x="22615" y="4803"/>
                    </a:lnTo>
                    <a:lnTo>
                      <a:pt x="22615" y="4408"/>
                    </a:lnTo>
                    <a:lnTo>
                      <a:pt x="16049" y="4408"/>
                    </a:lnTo>
                    <a:cubicBezTo>
                      <a:pt x="15107" y="3526"/>
                      <a:pt x="14195" y="2584"/>
                      <a:pt x="13283" y="1672"/>
                    </a:cubicBezTo>
                    <a:cubicBezTo>
                      <a:pt x="12767" y="1155"/>
                      <a:pt x="12250" y="638"/>
                      <a:pt x="11733" y="122"/>
                    </a:cubicBezTo>
                    <a:lnTo>
                      <a:pt x="11703" y="91"/>
                    </a:lnTo>
                    <a:cubicBezTo>
                      <a:pt x="11672" y="61"/>
                      <a:pt x="11642" y="61"/>
                      <a:pt x="11612" y="31"/>
                    </a:cubicBezTo>
                    <a:lnTo>
                      <a:pt x="11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9" name="Google Shape;359;p14"/>
              <p:cNvGrpSpPr/>
              <p:nvPr/>
            </p:nvGrpSpPr>
            <p:grpSpPr>
              <a:xfrm>
                <a:off x="-565732" y="1582220"/>
                <a:ext cx="2290315" cy="435914"/>
                <a:chOff x="-565732" y="1582220"/>
                <a:chExt cx="2290315" cy="435914"/>
              </a:xfrm>
            </p:grpSpPr>
            <p:sp>
              <p:nvSpPr>
                <p:cNvPr id="360" name="Google Shape;360;p14"/>
                <p:cNvSpPr/>
                <p:nvPr/>
              </p:nvSpPr>
              <p:spPr>
                <a:xfrm>
                  <a:off x="-565732" y="1622561"/>
                  <a:ext cx="2202713" cy="395573"/>
                </a:xfrm>
                <a:custGeom>
                  <a:rect b="b" l="l" r="r" t="t"/>
                  <a:pathLst>
                    <a:path extrusionOk="0" h="4804" w="26749">
                      <a:moveTo>
                        <a:pt x="14803" y="1"/>
                      </a:moveTo>
                      <a:lnTo>
                        <a:pt x="10457" y="4347"/>
                      </a:lnTo>
                      <a:lnTo>
                        <a:pt x="10396" y="4408"/>
                      </a:lnTo>
                      <a:lnTo>
                        <a:pt x="10396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0517" y="4803"/>
                      </a:lnTo>
                      <a:lnTo>
                        <a:pt x="10548" y="4773"/>
                      </a:lnTo>
                      <a:cubicBezTo>
                        <a:pt x="10609" y="4742"/>
                        <a:pt x="10639" y="4712"/>
                        <a:pt x="10700" y="4651"/>
                      </a:cubicBezTo>
                      <a:lnTo>
                        <a:pt x="10730" y="4621"/>
                      </a:lnTo>
                      <a:lnTo>
                        <a:pt x="14955" y="365"/>
                      </a:lnTo>
                      <a:lnTo>
                        <a:pt x="26749" y="365"/>
                      </a:lnTo>
                      <a:lnTo>
                        <a:pt x="2674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" name="Google Shape;361;p14"/>
                <p:cNvSpPr/>
                <p:nvPr/>
              </p:nvSpPr>
              <p:spPr>
                <a:xfrm>
                  <a:off x="1606008" y="158222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2" name="Google Shape;362;p14"/>
              <p:cNvGrpSpPr/>
              <p:nvPr/>
            </p:nvGrpSpPr>
            <p:grpSpPr>
              <a:xfrm>
                <a:off x="-565732" y="1759770"/>
                <a:ext cx="1948882" cy="441085"/>
                <a:chOff x="-565732" y="1759770"/>
                <a:chExt cx="1948882" cy="441085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>
                  <a:off x="-565732" y="1805281"/>
                  <a:ext cx="1862289" cy="395573"/>
                </a:xfrm>
                <a:custGeom>
                  <a:rect b="b" l="l" r="r" t="t"/>
                  <a:pathLst>
                    <a:path extrusionOk="0" h="4804" w="22615">
                      <a:moveTo>
                        <a:pt x="15867" y="1"/>
                      </a:moveTo>
                      <a:lnTo>
                        <a:pt x="15806" y="61"/>
                      </a:lnTo>
                      <a:cubicBezTo>
                        <a:pt x="14864" y="973"/>
                        <a:pt x="13922" y="1946"/>
                        <a:pt x="12980" y="2858"/>
                      </a:cubicBezTo>
                      <a:lnTo>
                        <a:pt x="11460" y="4408"/>
                      </a:lnTo>
                      <a:lnTo>
                        <a:pt x="11429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1581" y="4803"/>
                      </a:lnTo>
                      <a:lnTo>
                        <a:pt x="11612" y="4773"/>
                      </a:lnTo>
                      <a:cubicBezTo>
                        <a:pt x="11642" y="4742"/>
                        <a:pt x="11672" y="4712"/>
                        <a:pt x="11703" y="4681"/>
                      </a:cubicBezTo>
                      <a:lnTo>
                        <a:pt x="11733" y="4681"/>
                      </a:lnTo>
                      <a:lnTo>
                        <a:pt x="13283" y="3131"/>
                      </a:lnTo>
                      <a:cubicBezTo>
                        <a:pt x="14165" y="2219"/>
                        <a:pt x="15107" y="1277"/>
                        <a:pt x="16049" y="365"/>
                      </a:cubicBezTo>
                      <a:lnTo>
                        <a:pt x="22615" y="365"/>
                      </a:lnTo>
                      <a:lnTo>
                        <a:pt x="226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>
                  <a:off x="1264575" y="175977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5" name="Google Shape;365;p14"/>
              <p:cNvGrpSpPr/>
              <p:nvPr/>
            </p:nvGrpSpPr>
            <p:grpSpPr>
              <a:xfrm>
                <a:off x="-390503" y="2295383"/>
                <a:ext cx="1572778" cy="118575"/>
                <a:chOff x="-390503" y="2295383"/>
                <a:chExt cx="1572778" cy="118575"/>
              </a:xfrm>
            </p:grpSpPr>
            <p:sp>
              <p:nvSpPr>
                <p:cNvPr id="366" name="Google Shape;366;p14"/>
                <p:cNvSpPr/>
                <p:nvPr/>
              </p:nvSpPr>
              <p:spPr>
                <a:xfrm>
                  <a:off x="-390503" y="2338374"/>
                  <a:ext cx="1474350" cy="32608"/>
                </a:xfrm>
                <a:custGeom>
                  <a:rect b="b" l="l" r="r" t="t"/>
                  <a:pathLst>
                    <a:path extrusionOk="0" h="396" w="17904">
                      <a:moveTo>
                        <a:pt x="0" y="1"/>
                      </a:moveTo>
                      <a:lnTo>
                        <a:pt x="0" y="396"/>
                      </a:lnTo>
                      <a:lnTo>
                        <a:pt x="17903" y="396"/>
                      </a:lnTo>
                      <a:lnTo>
                        <a:pt x="17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1063700" y="22953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8" name="Google Shape;368;p14"/>
              <p:cNvGrpSpPr/>
              <p:nvPr/>
            </p:nvGrpSpPr>
            <p:grpSpPr>
              <a:xfrm>
                <a:off x="-565732" y="2666266"/>
                <a:ext cx="2239329" cy="434292"/>
                <a:chOff x="-565732" y="2666266"/>
                <a:chExt cx="2239329" cy="434292"/>
              </a:xfrm>
            </p:grpSpPr>
            <p:sp>
              <p:nvSpPr>
                <p:cNvPr id="369" name="Google Shape;369;p14"/>
                <p:cNvSpPr/>
                <p:nvPr/>
              </p:nvSpPr>
              <p:spPr>
                <a:xfrm>
                  <a:off x="-565732" y="2666266"/>
                  <a:ext cx="2165163" cy="393021"/>
                </a:xfrm>
                <a:custGeom>
                  <a:rect b="b" l="l" r="r" t="t"/>
                  <a:pathLst>
                    <a:path extrusionOk="0" h="4773" w="26293">
                      <a:moveTo>
                        <a:pt x="1" y="1"/>
                      </a:moveTo>
                      <a:lnTo>
                        <a:pt x="1" y="396"/>
                      </a:lnTo>
                      <a:lnTo>
                        <a:pt x="10396" y="396"/>
                      </a:lnTo>
                      <a:lnTo>
                        <a:pt x="10457" y="457"/>
                      </a:lnTo>
                      <a:lnTo>
                        <a:pt x="14803" y="4773"/>
                      </a:lnTo>
                      <a:lnTo>
                        <a:pt x="26293" y="4773"/>
                      </a:lnTo>
                      <a:cubicBezTo>
                        <a:pt x="26171" y="4712"/>
                        <a:pt x="26050" y="4560"/>
                        <a:pt x="25928" y="4438"/>
                      </a:cubicBezTo>
                      <a:lnTo>
                        <a:pt x="14986" y="4438"/>
                      </a:lnTo>
                      <a:lnTo>
                        <a:pt x="10730" y="183"/>
                      </a:lnTo>
                      <a:cubicBezTo>
                        <a:pt x="10700" y="183"/>
                        <a:pt x="10700" y="183"/>
                        <a:pt x="10700" y="153"/>
                      </a:cubicBezTo>
                      <a:cubicBezTo>
                        <a:pt x="10639" y="92"/>
                        <a:pt x="10609" y="61"/>
                        <a:pt x="10548" y="31"/>
                      </a:cubicBezTo>
                      <a:lnTo>
                        <a:pt x="104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555022" y="29819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71" name="Google Shape;371;p14"/>
          <p:cNvGrpSpPr/>
          <p:nvPr/>
        </p:nvGrpSpPr>
        <p:grpSpPr>
          <a:xfrm flipH="1" rot="10800000">
            <a:off x="3897588" y="4408140"/>
            <a:ext cx="482550" cy="1505350"/>
            <a:chOff x="3121150" y="-443725"/>
            <a:chExt cx="482550" cy="1505350"/>
          </a:xfrm>
        </p:grpSpPr>
        <p:sp>
          <p:nvSpPr>
            <p:cNvPr id="372" name="Google Shape;372;p14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 flipH="1" rot="10800000">
            <a:off x="2766863" y="4835190"/>
            <a:ext cx="929375" cy="1078300"/>
            <a:chOff x="1990425" y="-443725"/>
            <a:chExt cx="929375" cy="1078300"/>
          </a:xfrm>
        </p:grpSpPr>
        <p:sp>
          <p:nvSpPr>
            <p:cNvPr id="375" name="Google Shape;375;p14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14"/>
          <p:cNvGrpSpPr/>
          <p:nvPr/>
        </p:nvGrpSpPr>
        <p:grpSpPr>
          <a:xfrm flipH="1" rot="10800000">
            <a:off x="2063963" y="4474240"/>
            <a:ext cx="1138350" cy="1439250"/>
            <a:chOff x="1287525" y="-443725"/>
            <a:chExt cx="1138350" cy="1439250"/>
          </a:xfrm>
        </p:grpSpPr>
        <p:sp>
          <p:nvSpPr>
            <p:cNvPr id="378" name="Google Shape;378;p14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0" name="Google Shape;380;p14"/>
          <p:cNvGrpSpPr/>
          <p:nvPr/>
        </p:nvGrpSpPr>
        <p:grpSpPr>
          <a:xfrm flipH="1" rot="10800000">
            <a:off x="4772213" y="4408140"/>
            <a:ext cx="474200" cy="1505350"/>
            <a:chOff x="3995775" y="-443725"/>
            <a:chExt cx="474200" cy="1505350"/>
          </a:xfrm>
        </p:grpSpPr>
        <p:sp>
          <p:nvSpPr>
            <p:cNvPr id="381" name="Google Shape;381;p14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14"/>
          <p:cNvGrpSpPr/>
          <p:nvPr/>
        </p:nvGrpSpPr>
        <p:grpSpPr>
          <a:xfrm flipH="1" rot="10800000">
            <a:off x="5456113" y="4835190"/>
            <a:ext cx="920275" cy="1078300"/>
            <a:chOff x="4679675" y="-443725"/>
            <a:chExt cx="920275" cy="1078300"/>
          </a:xfrm>
        </p:grpSpPr>
        <p:sp>
          <p:nvSpPr>
            <p:cNvPr id="384" name="Google Shape;384;p14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6" name="Google Shape;386;p14"/>
          <p:cNvGrpSpPr/>
          <p:nvPr/>
        </p:nvGrpSpPr>
        <p:grpSpPr>
          <a:xfrm flipH="1" rot="10800000">
            <a:off x="5950063" y="4474240"/>
            <a:ext cx="1129225" cy="1439250"/>
            <a:chOff x="5173625" y="-443725"/>
            <a:chExt cx="1129225" cy="1439250"/>
          </a:xfrm>
        </p:grpSpPr>
        <p:sp>
          <p:nvSpPr>
            <p:cNvPr id="387" name="Google Shape;387;p14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15"/>
          <p:cNvGrpSpPr/>
          <p:nvPr/>
        </p:nvGrpSpPr>
        <p:grpSpPr>
          <a:xfrm>
            <a:off x="7513631" y="-475160"/>
            <a:ext cx="482550" cy="1505350"/>
            <a:chOff x="3121150" y="-443725"/>
            <a:chExt cx="482550" cy="1505350"/>
          </a:xfrm>
        </p:grpSpPr>
        <p:sp>
          <p:nvSpPr>
            <p:cNvPr id="391" name="Google Shape;391;p15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15"/>
          <p:cNvGrpSpPr/>
          <p:nvPr/>
        </p:nvGrpSpPr>
        <p:grpSpPr>
          <a:xfrm>
            <a:off x="8388256" y="-475160"/>
            <a:ext cx="474200" cy="1505350"/>
            <a:chOff x="3995775" y="-443725"/>
            <a:chExt cx="474200" cy="1505350"/>
          </a:xfrm>
        </p:grpSpPr>
        <p:sp>
          <p:nvSpPr>
            <p:cNvPr id="394" name="Google Shape;394;p15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" name="Google Shape;396;p15"/>
          <p:cNvGrpSpPr/>
          <p:nvPr/>
        </p:nvGrpSpPr>
        <p:grpSpPr>
          <a:xfrm flipH="1" rot="10800000">
            <a:off x="119138" y="4268208"/>
            <a:ext cx="1129225" cy="1439250"/>
            <a:chOff x="5173625" y="-443725"/>
            <a:chExt cx="1129225" cy="1439250"/>
          </a:xfrm>
        </p:grpSpPr>
        <p:sp>
          <p:nvSpPr>
            <p:cNvPr id="397" name="Google Shape;397;p1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9" name="Google Shape;399;p15"/>
          <p:cNvGrpSpPr/>
          <p:nvPr/>
        </p:nvGrpSpPr>
        <p:grpSpPr>
          <a:xfrm rot="10800000">
            <a:off x="713779" y="4534879"/>
            <a:ext cx="920275" cy="1078300"/>
            <a:chOff x="4679675" y="-443725"/>
            <a:chExt cx="920275" cy="1078300"/>
          </a:xfrm>
        </p:grpSpPr>
        <p:sp>
          <p:nvSpPr>
            <p:cNvPr id="400" name="Google Shape;400;p1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2" name="Google Shape;402;p15"/>
          <p:cNvGrpSpPr/>
          <p:nvPr/>
        </p:nvGrpSpPr>
        <p:grpSpPr>
          <a:xfrm>
            <a:off x="1050348" y="-469529"/>
            <a:ext cx="1195349" cy="1078296"/>
            <a:chOff x="4404625" y="-443721"/>
            <a:chExt cx="1195349" cy="1078296"/>
          </a:xfrm>
        </p:grpSpPr>
        <p:sp>
          <p:nvSpPr>
            <p:cNvPr id="403" name="Google Shape;403;p15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5" name="Google Shape;405;p15"/>
          <p:cNvGrpSpPr/>
          <p:nvPr/>
        </p:nvGrpSpPr>
        <p:grpSpPr>
          <a:xfrm rot="-5400000">
            <a:off x="-393663" y="-505555"/>
            <a:ext cx="2181860" cy="892524"/>
            <a:chOff x="6525475" y="148600"/>
            <a:chExt cx="2808779" cy="1148975"/>
          </a:xfrm>
        </p:grpSpPr>
        <p:sp>
          <p:nvSpPr>
            <p:cNvPr id="406" name="Google Shape;406;p15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8" name="Google Shape;408;p15"/>
          <p:cNvGrpSpPr/>
          <p:nvPr/>
        </p:nvGrpSpPr>
        <p:grpSpPr>
          <a:xfrm rot="-5400000">
            <a:off x="29766" y="-247490"/>
            <a:ext cx="2181860" cy="892524"/>
            <a:chOff x="6525475" y="148600"/>
            <a:chExt cx="2808779" cy="1148975"/>
          </a:xfrm>
        </p:grpSpPr>
        <p:sp>
          <p:nvSpPr>
            <p:cNvPr id="409" name="Google Shape;409;p15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15"/>
          <p:cNvGrpSpPr/>
          <p:nvPr/>
        </p:nvGrpSpPr>
        <p:grpSpPr>
          <a:xfrm rot="10800000">
            <a:off x="7892346" y="4268208"/>
            <a:ext cx="1129225" cy="1439250"/>
            <a:chOff x="5173625" y="-443725"/>
            <a:chExt cx="1129225" cy="1439250"/>
          </a:xfrm>
        </p:grpSpPr>
        <p:sp>
          <p:nvSpPr>
            <p:cNvPr id="412" name="Google Shape;412;p1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" name="Google Shape;414;p15"/>
          <p:cNvGrpSpPr/>
          <p:nvPr/>
        </p:nvGrpSpPr>
        <p:grpSpPr>
          <a:xfrm flipH="1" rot="10800000">
            <a:off x="7506654" y="4534879"/>
            <a:ext cx="920275" cy="1078300"/>
            <a:chOff x="4679675" y="-443725"/>
            <a:chExt cx="920275" cy="1078300"/>
          </a:xfrm>
        </p:grpSpPr>
        <p:sp>
          <p:nvSpPr>
            <p:cNvPr id="415" name="Google Shape;415;p1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7" name="Google Shape;417;p15"/>
          <p:cNvSpPr txBox="1"/>
          <p:nvPr>
            <p:ph type="title"/>
          </p:nvPr>
        </p:nvSpPr>
        <p:spPr>
          <a:xfrm>
            <a:off x="720000" y="2571750"/>
            <a:ext cx="2100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18" name="Google Shape;418;p15"/>
          <p:cNvSpPr txBox="1"/>
          <p:nvPr>
            <p:ph idx="1" type="subTitle"/>
          </p:nvPr>
        </p:nvSpPr>
        <p:spPr>
          <a:xfrm>
            <a:off x="720000" y="3009850"/>
            <a:ext cx="2100300" cy="6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15"/>
          <p:cNvSpPr txBox="1"/>
          <p:nvPr>
            <p:ph idx="2" type="title"/>
          </p:nvPr>
        </p:nvSpPr>
        <p:spPr>
          <a:xfrm>
            <a:off x="3521850" y="2571750"/>
            <a:ext cx="2100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0" name="Google Shape;420;p15"/>
          <p:cNvSpPr txBox="1"/>
          <p:nvPr>
            <p:ph idx="3" type="subTitle"/>
          </p:nvPr>
        </p:nvSpPr>
        <p:spPr>
          <a:xfrm>
            <a:off x="3521850" y="3009850"/>
            <a:ext cx="2100300" cy="6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15"/>
          <p:cNvSpPr txBox="1"/>
          <p:nvPr>
            <p:ph idx="4" type="title"/>
          </p:nvPr>
        </p:nvSpPr>
        <p:spPr>
          <a:xfrm>
            <a:off x="6323700" y="2571750"/>
            <a:ext cx="2100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2" name="Google Shape;422;p15"/>
          <p:cNvSpPr txBox="1"/>
          <p:nvPr>
            <p:ph idx="5" type="subTitle"/>
          </p:nvPr>
        </p:nvSpPr>
        <p:spPr>
          <a:xfrm>
            <a:off x="6323700" y="3009850"/>
            <a:ext cx="2100300" cy="6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15"/>
          <p:cNvSpPr txBox="1"/>
          <p:nvPr>
            <p:ph idx="6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"/>
          <p:cNvSpPr txBox="1"/>
          <p:nvPr>
            <p:ph type="title"/>
          </p:nvPr>
        </p:nvSpPr>
        <p:spPr>
          <a:xfrm>
            <a:off x="713288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6" name="Google Shape;426;p16"/>
          <p:cNvSpPr txBox="1"/>
          <p:nvPr>
            <p:ph idx="1" type="subTitle"/>
          </p:nvPr>
        </p:nvSpPr>
        <p:spPr>
          <a:xfrm>
            <a:off x="713288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16"/>
          <p:cNvSpPr txBox="1"/>
          <p:nvPr>
            <p:ph idx="2" type="title"/>
          </p:nvPr>
        </p:nvSpPr>
        <p:spPr>
          <a:xfrm>
            <a:off x="2704760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8" name="Google Shape;428;p16"/>
          <p:cNvSpPr txBox="1"/>
          <p:nvPr>
            <p:ph idx="3" type="subTitle"/>
          </p:nvPr>
        </p:nvSpPr>
        <p:spPr>
          <a:xfrm>
            <a:off x="2704760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6"/>
          <p:cNvSpPr txBox="1"/>
          <p:nvPr>
            <p:ph idx="4" type="title"/>
          </p:nvPr>
        </p:nvSpPr>
        <p:spPr>
          <a:xfrm>
            <a:off x="6687713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0" name="Google Shape;430;p16"/>
          <p:cNvSpPr txBox="1"/>
          <p:nvPr>
            <p:ph idx="5" type="subTitle"/>
          </p:nvPr>
        </p:nvSpPr>
        <p:spPr>
          <a:xfrm>
            <a:off x="6687713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16"/>
          <p:cNvSpPr txBox="1"/>
          <p:nvPr>
            <p:ph idx="6" type="title"/>
          </p:nvPr>
        </p:nvSpPr>
        <p:spPr>
          <a:xfrm>
            <a:off x="4696235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2" name="Google Shape;432;p16"/>
          <p:cNvSpPr txBox="1"/>
          <p:nvPr>
            <p:ph idx="7" type="subTitle"/>
          </p:nvPr>
        </p:nvSpPr>
        <p:spPr>
          <a:xfrm>
            <a:off x="4696235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16"/>
          <p:cNvSpPr txBox="1"/>
          <p:nvPr>
            <p:ph idx="8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434" name="Google Shape;434;p16"/>
          <p:cNvGrpSpPr/>
          <p:nvPr/>
        </p:nvGrpSpPr>
        <p:grpSpPr>
          <a:xfrm flipH="1" rot="-5400000">
            <a:off x="7480661" y="-165192"/>
            <a:ext cx="2014791" cy="719731"/>
            <a:chOff x="-85249" y="4203623"/>
            <a:chExt cx="2014791" cy="719731"/>
          </a:xfrm>
        </p:grpSpPr>
        <p:grpSp>
          <p:nvGrpSpPr>
            <p:cNvPr id="435" name="Google Shape;435;p16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436" name="Google Shape;436;p16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8" name="Google Shape;438;p16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439" name="Google Shape;439;p16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1" name="Google Shape;441;p16"/>
          <p:cNvGrpSpPr/>
          <p:nvPr/>
        </p:nvGrpSpPr>
        <p:grpSpPr>
          <a:xfrm flipH="1" rot="-5400000">
            <a:off x="7870685" y="112474"/>
            <a:ext cx="2014791" cy="469199"/>
            <a:chOff x="-35118" y="4345992"/>
            <a:chExt cx="2014791" cy="469199"/>
          </a:xfrm>
        </p:grpSpPr>
        <p:sp>
          <p:nvSpPr>
            <p:cNvPr id="442" name="Google Shape;442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1861099" y="4345992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4" name="Google Shape;444;p16"/>
          <p:cNvGrpSpPr/>
          <p:nvPr/>
        </p:nvGrpSpPr>
        <p:grpSpPr>
          <a:xfrm>
            <a:off x="-272766" y="4539543"/>
            <a:ext cx="2014791" cy="473128"/>
            <a:chOff x="-35118" y="4342063"/>
            <a:chExt cx="2014791" cy="473128"/>
          </a:xfrm>
        </p:grpSpPr>
        <p:sp>
          <p:nvSpPr>
            <p:cNvPr id="445" name="Google Shape;445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7" name="Google Shape;447;p16"/>
          <p:cNvGrpSpPr/>
          <p:nvPr/>
        </p:nvGrpSpPr>
        <p:grpSpPr>
          <a:xfrm>
            <a:off x="-217866" y="4785686"/>
            <a:ext cx="2014791" cy="473128"/>
            <a:chOff x="-35118" y="4342063"/>
            <a:chExt cx="2014791" cy="473128"/>
          </a:xfrm>
        </p:grpSpPr>
        <p:sp>
          <p:nvSpPr>
            <p:cNvPr id="448" name="Google Shape;448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0" name="Google Shape;450;p16"/>
          <p:cNvGrpSpPr/>
          <p:nvPr/>
        </p:nvGrpSpPr>
        <p:grpSpPr>
          <a:xfrm>
            <a:off x="-519445" y="4310943"/>
            <a:ext cx="2014791" cy="473128"/>
            <a:chOff x="-35118" y="4342063"/>
            <a:chExt cx="2014791" cy="473128"/>
          </a:xfrm>
        </p:grpSpPr>
        <p:sp>
          <p:nvSpPr>
            <p:cNvPr id="451" name="Google Shape;451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"/>
          <p:cNvSpPr txBox="1"/>
          <p:nvPr>
            <p:ph type="title"/>
          </p:nvPr>
        </p:nvSpPr>
        <p:spPr>
          <a:xfrm>
            <a:off x="719975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5" name="Google Shape;455;p17"/>
          <p:cNvSpPr txBox="1"/>
          <p:nvPr>
            <p:ph idx="1" type="subTitle"/>
          </p:nvPr>
        </p:nvSpPr>
        <p:spPr>
          <a:xfrm>
            <a:off x="719975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7"/>
          <p:cNvSpPr txBox="1"/>
          <p:nvPr>
            <p:ph idx="2" type="title"/>
          </p:nvPr>
        </p:nvSpPr>
        <p:spPr>
          <a:xfrm>
            <a:off x="3512851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7" name="Google Shape;457;p17"/>
          <p:cNvSpPr txBox="1"/>
          <p:nvPr>
            <p:ph idx="3" type="subTitle"/>
          </p:nvPr>
        </p:nvSpPr>
        <p:spPr>
          <a:xfrm>
            <a:off x="3512850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7"/>
          <p:cNvSpPr txBox="1"/>
          <p:nvPr>
            <p:ph idx="4" type="title"/>
          </p:nvPr>
        </p:nvSpPr>
        <p:spPr>
          <a:xfrm>
            <a:off x="719975" y="32112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9" name="Google Shape;459;p17"/>
          <p:cNvSpPr txBox="1"/>
          <p:nvPr>
            <p:ph idx="5" type="subTitle"/>
          </p:nvPr>
        </p:nvSpPr>
        <p:spPr>
          <a:xfrm>
            <a:off x="719975" y="37479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17"/>
          <p:cNvSpPr txBox="1"/>
          <p:nvPr>
            <p:ph idx="6" type="title"/>
          </p:nvPr>
        </p:nvSpPr>
        <p:spPr>
          <a:xfrm>
            <a:off x="3512851" y="32112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1" name="Google Shape;461;p17"/>
          <p:cNvSpPr txBox="1"/>
          <p:nvPr>
            <p:ph idx="7" type="subTitle"/>
          </p:nvPr>
        </p:nvSpPr>
        <p:spPr>
          <a:xfrm>
            <a:off x="3512850" y="37479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17"/>
          <p:cNvSpPr txBox="1"/>
          <p:nvPr>
            <p:ph idx="8" type="title"/>
          </p:nvPr>
        </p:nvSpPr>
        <p:spPr>
          <a:xfrm>
            <a:off x="6305728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3" name="Google Shape;463;p17"/>
          <p:cNvSpPr txBox="1"/>
          <p:nvPr>
            <p:ph idx="9" type="subTitle"/>
          </p:nvPr>
        </p:nvSpPr>
        <p:spPr>
          <a:xfrm>
            <a:off x="6305725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7"/>
          <p:cNvSpPr txBox="1"/>
          <p:nvPr>
            <p:ph idx="13" type="title"/>
          </p:nvPr>
        </p:nvSpPr>
        <p:spPr>
          <a:xfrm>
            <a:off x="6305728" y="32112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5" name="Google Shape;465;p17"/>
          <p:cNvSpPr txBox="1"/>
          <p:nvPr>
            <p:ph idx="14" type="subTitle"/>
          </p:nvPr>
        </p:nvSpPr>
        <p:spPr>
          <a:xfrm>
            <a:off x="6305725" y="37479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17"/>
          <p:cNvSpPr txBox="1"/>
          <p:nvPr>
            <p:ph idx="15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467" name="Google Shape;467;p17"/>
          <p:cNvGrpSpPr/>
          <p:nvPr/>
        </p:nvGrpSpPr>
        <p:grpSpPr>
          <a:xfrm>
            <a:off x="7895789" y="-867371"/>
            <a:ext cx="1368260" cy="1078296"/>
            <a:chOff x="4231725" y="-443721"/>
            <a:chExt cx="1368260" cy="1078296"/>
          </a:xfrm>
        </p:grpSpPr>
        <p:sp>
          <p:nvSpPr>
            <p:cNvPr id="468" name="Google Shape;468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" name="Google Shape;470;p17"/>
          <p:cNvGrpSpPr/>
          <p:nvPr/>
        </p:nvGrpSpPr>
        <p:grpSpPr>
          <a:xfrm>
            <a:off x="8380489" y="-105375"/>
            <a:ext cx="1129225" cy="1439250"/>
            <a:chOff x="5173625" y="-443725"/>
            <a:chExt cx="1129225" cy="1439250"/>
          </a:xfrm>
        </p:grpSpPr>
        <p:sp>
          <p:nvSpPr>
            <p:cNvPr id="471" name="Google Shape;471;p17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3" name="Google Shape;473;p17"/>
          <p:cNvGrpSpPr/>
          <p:nvPr/>
        </p:nvGrpSpPr>
        <p:grpSpPr>
          <a:xfrm>
            <a:off x="8142568" y="-638771"/>
            <a:ext cx="1368260" cy="1078296"/>
            <a:chOff x="4231725" y="-443721"/>
            <a:chExt cx="1368260" cy="1078296"/>
          </a:xfrm>
        </p:grpSpPr>
        <p:sp>
          <p:nvSpPr>
            <p:cNvPr id="474" name="Google Shape;474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6" name="Google Shape;476;p17"/>
          <p:cNvGrpSpPr/>
          <p:nvPr/>
        </p:nvGrpSpPr>
        <p:grpSpPr>
          <a:xfrm flipH="1">
            <a:off x="149468" y="-695771"/>
            <a:ext cx="1368260" cy="1078296"/>
            <a:chOff x="4231725" y="-443721"/>
            <a:chExt cx="1368260" cy="1078296"/>
          </a:xfrm>
        </p:grpSpPr>
        <p:sp>
          <p:nvSpPr>
            <p:cNvPr id="477" name="Google Shape;477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" name="Google Shape;479;p17"/>
          <p:cNvGrpSpPr/>
          <p:nvPr/>
        </p:nvGrpSpPr>
        <p:grpSpPr>
          <a:xfrm flipH="1">
            <a:off x="-97311" y="-467171"/>
            <a:ext cx="1368260" cy="1078296"/>
            <a:chOff x="4231725" y="-443721"/>
            <a:chExt cx="1368260" cy="1078296"/>
          </a:xfrm>
        </p:grpSpPr>
        <p:sp>
          <p:nvSpPr>
            <p:cNvPr id="480" name="Google Shape;480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" name="Google Shape;482;p17"/>
          <p:cNvGrpSpPr/>
          <p:nvPr/>
        </p:nvGrpSpPr>
        <p:grpSpPr>
          <a:xfrm flipH="1">
            <a:off x="-609048" y="-238571"/>
            <a:ext cx="1368260" cy="1078296"/>
            <a:chOff x="4231725" y="-443721"/>
            <a:chExt cx="1368260" cy="1078296"/>
          </a:xfrm>
        </p:grpSpPr>
        <p:sp>
          <p:nvSpPr>
            <p:cNvPr id="483" name="Google Shape;483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85" name="Google Shape;485;p17"/>
          <p:cNvCxnSpPr/>
          <p:nvPr/>
        </p:nvCxnSpPr>
        <p:spPr>
          <a:xfrm>
            <a:off x="-6850" y="4601725"/>
            <a:ext cx="8517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8"/>
          <p:cNvGrpSpPr/>
          <p:nvPr/>
        </p:nvGrpSpPr>
        <p:grpSpPr>
          <a:xfrm>
            <a:off x="7068170" y="-466234"/>
            <a:ext cx="1368260" cy="1078296"/>
            <a:chOff x="4231725" y="-443721"/>
            <a:chExt cx="1368260" cy="1078296"/>
          </a:xfrm>
        </p:grpSpPr>
        <p:sp>
          <p:nvSpPr>
            <p:cNvPr id="488" name="Google Shape;488;p18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" name="Google Shape;490;p18"/>
          <p:cNvGrpSpPr/>
          <p:nvPr/>
        </p:nvGrpSpPr>
        <p:grpSpPr>
          <a:xfrm>
            <a:off x="8010070" y="-466238"/>
            <a:ext cx="1129225" cy="1439250"/>
            <a:chOff x="5173625" y="-443725"/>
            <a:chExt cx="1129225" cy="1439250"/>
          </a:xfrm>
        </p:grpSpPr>
        <p:sp>
          <p:nvSpPr>
            <p:cNvPr id="491" name="Google Shape;491;p1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3" name="Google Shape;493;p18"/>
          <p:cNvGrpSpPr/>
          <p:nvPr/>
        </p:nvGrpSpPr>
        <p:grpSpPr>
          <a:xfrm flipH="1">
            <a:off x="707991" y="-472343"/>
            <a:ext cx="920275" cy="1078300"/>
            <a:chOff x="4679675" y="-443725"/>
            <a:chExt cx="920275" cy="1078300"/>
          </a:xfrm>
        </p:grpSpPr>
        <p:sp>
          <p:nvSpPr>
            <p:cNvPr id="494" name="Google Shape;494;p18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6" name="Google Shape;496;p18"/>
          <p:cNvGrpSpPr/>
          <p:nvPr/>
        </p:nvGrpSpPr>
        <p:grpSpPr>
          <a:xfrm flipH="1">
            <a:off x="5091" y="-472343"/>
            <a:ext cx="1129225" cy="1439250"/>
            <a:chOff x="5173625" y="-443725"/>
            <a:chExt cx="1129225" cy="1439250"/>
          </a:xfrm>
        </p:grpSpPr>
        <p:sp>
          <p:nvSpPr>
            <p:cNvPr id="497" name="Google Shape;497;p1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9" name="Google Shape;499;p18"/>
          <p:cNvGrpSpPr/>
          <p:nvPr/>
        </p:nvGrpSpPr>
        <p:grpSpPr>
          <a:xfrm>
            <a:off x="8479270" y="-223284"/>
            <a:ext cx="1368260" cy="1078296"/>
            <a:chOff x="4231725" y="-443721"/>
            <a:chExt cx="1368260" cy="1078296"/>
          </a:xfrm>
        </p:grpSpPr>
        <p:sp>
          <p:nvSpPr>
            <p:cNvPr id="500" name="Google Shape;500;p18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2" name="Google Shape;502;p18"/>
          <p:cNvGrpSpPr/>
          <p:nvPr/>
        </p:nvGrpSpPr>
        <p:grpSpPr>
          <a:xfrm flipH="1">
            <a:off x="-98709" y="-223280"/>
            <a:ext cx="920275" cy="1078300"/>
            <a:chOff x="4679675" y="-443725"/>
            <a:chExt cx="920275" cy="1078300"/>
          </a:xfrm>
        </p:grpSpPr>
        <p:sp>
          <p:nvSpPr>
            <p:cNvPr id="503" name="Google Shape;503;p18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5" name="Google Shape;505;p18"/>
          <p:cNvSpPr txBox="1"/>
          <p:nvPr>
            <p:ph type="title"/>
          </p:nvPr>
        </p:nvSpPr>
        <p:spPr>
          <a:xfrm>
            <a:off x="1774800" y="539700"/>
            <a:ext cx="55944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9"/>
          <p:cNvSpPr txBox="1"/>
          <p:nvPr>
            <p:ph type="title"/>
          </p:nvPr>
        </p:nvSpPr>
        <p:spPr>
          <a:xfrm>
            <a:off x="713325" y="539700"/>
            <a:ext cx="35247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508" name="Google Shape;508;p19"/>
          <p:cNvGrpSpPr/>
          <p:nvPr/>
        </p:nvGrpSpPr>
        <p:grpSpPr>
          <a:xfrm>
            <a:off x="6521425" y="-33816"/>
            <a:ext cx="2852632" cy="755873"/>
            <a:chOff x="6521425" y="153500"/>
            <a:chExt cx="2852632" cy="755873"/>
          </a:xfrm>
        </p:grpSpPr>
        <p:grpSp>
          <p:nvGrpSpPr>
            <p:cNvPr id="509" name="Google Shape;509;p19"/>
            <p:cNvGrpSpPr/>
            <p:nvPr/>
          </p:nvGrpSpPr>
          <p:grpSpPr>
            <a:xfrm>
              <a:off x="6521425" y="153500"/>
              <a:ext cx="2257381" cy="391400"/>
              <a:chOff x="6521425" y="153500"/>
              <a:chExt cx="2257381" cy="391400"/>
            </a:xfrm>
          </p:grpSpPr>
          <p:sp>
            <p:nvSpPr>
              <p:cNvPr id="510" name="Google Shape;510;p19"/>
              <p:cNvSpPr/>
              <p:nvPr/>
            </p:nvSpPr>
            <p:spPr>
              <a:xfrm>
                <a:off x="6623375" y="153500"/>
                <a:ext cx="2155431" cy="342293"/>
              </a:xfrm>
              <a:custGeom>
                <a:rect b="b" l="l" r="r" t="t"/>
                <a:pathLst>
                  <a:path extrusionOk="0" h="7844" w="49394">
                    <a:moveTo>
                      <a:pt x="41551" y="1"/>
                    </a:moveTo>
                    <a:lnTo>
                      <a:pt x="41369" y="31"/>
                    </a:lnTo>
                    <a:lnTo>
                      <a:pt x="34104" y="7235"/>
                    </a:lnTo>
                    <a:lnTo>
                      <a:pt x="0" y="7235"/>
                    </a:lnTo>
                    <a:lnTo>
                      <a:pt x="0" y="7843"/>
                    </a:lnTo>
                    <a:lnTo>
                      <a:pt x="34287" y="7843"/>
                    </a:lnTo>
                    <a:lnTo>
                      <a:pt x="34347" y="7813"/>
                    </a:lnTo>
                    <a:cubicBezTo>
                      <a:pt x="34378" y="7813"/>
                      <a:pt x="34439" y="7782"/>
                      <a:pt x="34469" y="7721"/>
                    </a:cubicBezTo>
                    <a:lnTo>
                      <a:pt x="41642" y="578"/>
                    </a:lnTo>
                    <a:lnTo>
                      <a:pt x="49393" y="578"/>
                    </a:lnTo>
                    <a:lnTo>
                      <a:pt x="493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6521425" y="4271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2" name="Google Shape;512;p19"/>
            <p:cNvGrpSpPr/>
            <p:nvPr/>
          </p:nvGrpSpPr>
          <p:grpSpPr>
            <a:xfrm>
              <a:off x="6826225" y="326868"/>
              <a:ext cx="2547832" cy="405548"/>
              <a:chOff x="6826225" y="344423"/>
              <a:chExt cx="2547832" cy="405548"/>
            </a:xfrm>
          </p:grpSpPr>
          <p:sp>
            <p:nvSpPr>
              <p:cNvPr id="513" name="Google Shape;513;p19"/>
              <p:cNvSpPr/>
              <p:nvPr/>
            </p:nvSpPr>
            <p:spPr>
              <a:xfrm>
                <a:off x="6928175" y="344423"/>
                <a:ext cx="2445882" cy="350889"/>
              </a:xfrm>
              <a:custGeom>
                <a:rect b="b" l="l" r="r" t="t"/>
                <a:pathLst>
                  <a:path extrusionOk="0" h="8041" w="56050">
                    <a:moveTo>
                      <a:pt x="43369" y="1"/>
                    </a:moveTo>
                    <a:cubicBezTo>
                      <a:pt x="43113" y="1"/>
                      <a:pt x="42857" y="119"/>
                      <a:pt x="42706" y="320"/>
                    </a:cubicBezTo>
                    <a:lnTo>
                      <a:pt x="35837" y="7190"/>
                    </a:lnTo>
                    <a:cubicBezTo>
                      <a:pt x="35776" y="7220"/>
                      <a:pt x="35746" y="7281"/>
                      <a:pt x="35685" y="7342"/>
                    </a:cubicBezTo>
                    <a:cubicBezTo>
                      <a:pt x="35654" y="7372"/>
                      <a:pt x="35624" y="7403"/>
                      <a:pt x="35594" y="7433"/>
                    </a:cubicBezTo>
                    <a:lnTo>
                      <a:pt x="0" y="7433"/>
                    </a:lnTo>
                    <a:lnTo>
                      <a:pt x="0" y="8041"/>
                    </a:lnTo>
                    <a:lnTo>
                      <a:pt x="35624" y="8041"/>
                    </a:lnTo>
                    <a:cubicBezTo>
                      <a:pt x="35806" y="8041"/>
                      <a:pt x="35989" y="7919"/>
                      <a:pt x="36141" y="7767"/>
                    </a:cubicBezTo>
                    <a:cubicBezTo>
                      <a:pt x="36171" y="7706"/>
                      <a:pt x="36202" y="7676"/>
                      <a:pt x="36232" y="7646"/>
                    </a:cubicBezTo>
                    <a:lnTo>
                      <a:pt x="43162" y="715"/>
                    </a:lnTo>
                    <a:lnTo>
                      <a:pt x="43193" y="655"/>
                    </a:lnTo>
                    <a:cubicBezTo>
                      <a:pt x="43223" y="594"/>
                      <a:pt x="43253" y="594"/>
                      <a:pt x="43497" y="594"/>
                    </a:cubicBezTo>
                    <a:lnTo>
                      <a:pt x="56050" y="594"/>
                    </a:lnTo>
                    <a:lnTo>
                      <a:pt x="56050" y="16"/>
                    </a:lnTo>
                    <a:lnTo>
                      <a:pt x="43527" y="16"/>
                    </a:lnTo>
                    <a:cubicBezTo>
                      <a:pt x="43475" y="6"/>
                      <a:pt x="43422" y="1"/>
                      <a:pt x="433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19"/>
              <p:cNvSpPr/>
              <p:nvPr/>
            </p:nvSpPr>
            <p:spPr>
              <a:xfrm>
                <a:off x="6826225" y="63217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15" name="Google Shape;515;p19"/>
            <p:cNvSpPr/>
            <p:nvPr/>
          </p:nvSpPr>
          <p:spPr>
            <a:xfrm>
              <a:off x="6775775" y="828445"/>
              <a:ext cx="2424560" cy="26575"/>
            </a:xfrm>
            <a:custGeom>
              <a:rect b="b" l="l" r="r" t="t"/>
              <a:pathLst>
                <a:path extrusionOk="0" h="609" w="39150">
                  <a:moveTo>
                    <a:pt x="0" y="0"/>
                  </a:moveTo>
                  <a:lnTo>
                    <a:pt x="0" y="608"/>
                  </a:lnTo>
                  <a:lnTo>
                    <a:pt x="39150" y="608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6673825" y="791573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007"/>
                  </a:moveTo>
                  <a:cubicBezTo>
                    <a:pt x="1" y="3830"/>
                    <a:pt x="2189" y="4712"/>
                    <a:pt x="3466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1" y="912"/>
                    <a:pt x="1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_1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0"/>
          <p:cNvSpPr txBox="1"/>
          <p:nvPr>
            <p:ph type="title"/>
          </p:nvPr>
        </p:nvSpPr>
        <p:spPr>
          <a:xfrm>
            <a:off x="713325" y="539700"/>
            <a:ext cx="7717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519" name="Google Shape;519;p20"/>
          <p:cNvGrpSpPr/>
          <p:nvPr/>
        </p:nvGrpSpPr>
        <p:grpSpPr>
          <a:xfrm>
            <a:off x="-217866" y="4785686"/>
            <a:ext cx="2014791" cy="473128"/>
            <a:chOff x="-35118" y="4342063"/>
            <a:chExt cx="2014791" cy="473128"/>
          </a:xfrm>
        </p:grpSpPr>
        <p:sp>
          <p:nvSpPr>
            <p:cNvPr id="520" name="Google Shape;520;p20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2" name="Google Shape;522;p20"/>
          <p:cNvGrpSpPr/>
          <p:nvPr/>
        </p:nvGrpSpPr>
        <p:grpSpPr>
          <a:xfrm>
            <a:off x="-519445" y="4548261"/>
            <a:ext cx="2014791" cy="473128"/>
            <a:chOff x="-35118" y="4342063"/>
            <a:chExt cx="2014791" cy="473128"/>
          </a:xfrm>
        </p:grpSpPr>
        <p:sp>
          <p:nvSpPr>
            <p:cNvPr id="523" name="Google Shape;523;p20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20"/>
          <p:cNvGrpSpPr/>
          <p:nvPr/>
        </p:nvGrpSpPr>
        <p:grpSpPr>
          <a:xfrm>
            <a:off x="283349" y="-475160"/>
            <a:ext cx="482550" cy="1505350"/>
            <a:chOff x="3121150" y="-443725"/>
            <a:chExt cx="482550" cy="1505350"/>
          </a:xfrm>
        </p:grpSpPr>
        <p:sp>
          <p:nvSpPr>
            <p:cNvPr id="526" name="Google Shape;526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87035" y="-122260"/>
            <a:ext cx="482550" cy="1505350"/>
            <a:chOff x="3121150" y="-443725"/>
            <a:chExt cx="482550" cy="1505350"/>
          </a:xfrm>
        </p:grpSpPr>
        <p:sp>
          <p:nvSpPr>
            <p:cNvPr id="529" name="Google Shape;529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" name="Google Shape;531;p20"/>
          <p:cNvGrpSpPr/>
          <p:nvPr/>
        </p:nvGrpSpPr>
        <p:grpSpPr>
          <a:xfrm flipH="1">
            <a:off x="8377659" y="-483877"/>
            <a:ext cx="482550" cy="1505350"/>
            <a:chOff x="3121150" y="-443725"/>
            <a:chExt cx="482550" cy="1505350"/>
          </a:xfrm>
        </p:grpSpPr>
        <p:sp>
          <p:nvSpPr>
            <p:cNvPr id="532" name="Google Shape;532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4" name="Google Shape;534;p20"/>
          <p:cNvGrpSpPr/>
          <p:nvPr/>
        </p:nvGrpSpPr>
        <p:grpSpPr>
          <a:xfrm flipH="1">
            <a:off x="8573974" y="-130977"/>
            <a:ext cx="482550" cy="1505350"/>
            <a:chOff x="3121150" y="-443725"/>
            <a:chExt cx="482550" cy="1505350"/>
          </a:xfrm>
        </p:grpSpPr>
        <p:sp>
          <p:nvSpPr>
            <p:cNvPr id="535" name="Google Shape;535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/>
          <p:nvPr>
            <p:ph type="title"/>
          </p:nvPr>
        </p:nvSpPr>
        <p:spPr>
          <a:xfrm>
            <a:off x="2450700" y="3072854"/>
            <a:ext cx="4242600" cy="61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3"/>
          <p:cNvSpPr txBox="1"/>
          <p:nvPr>
            <p:ph hasCustomPrompt="1" idx="2" type="title"/>
          </p:nvPr>
        </p:nvSpPr>
        <p:spPr>
          <a:xfrm>
            <a:off x="3995121" y="1227576"/>
            <a:ext cx="1157400" cy="11574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3"/>
          <p:cNvSpPr txBox="1"/>
          <p:nvPr>
            <p:ph idx="1" type="subTitle"/>
          </p:nvPr>
        </p:nvSpPr>
        <p:spPr>
          <a:xfrm>
            <a:off x="2509200" y="3652872"/>
            <a:ext cx="4125600" cy="41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" name="Google Shape;74;p3"/>
          <p:cNvGrpSpPr/>
          <p:nvPr/>
        </p:nvGrpSpPr>
        <p:grpSpPr>
          <a:xfrm flipH="1">
            <a:off x="7153751" y="4056822"/>
            <a:ext cx="2074949" cy="962378"/>
            <a:chOff x="-85249" y="3960975"/>
            <a:chExt cx="2074949" cy="962378"/>
          </a:xfrm>
        </p:grpSpPr>
        <p:grpSp>
          <p:nvGrpSpPr>
            <p:cNvPr id="75" name="Google Shape;75;p3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76" name="Google Shape;76;p3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" name="Google Shape;78;p3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79" name="Google Shape;79;p3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" name="Google Shape;81;p3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82" name="Google Shape;82;p3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 flipH="1">
            <a:off x="323625" y="3807546"/>
            <a:ext cx="1138350" cy="1418750"/>
            <a:chOff x="1287525" y="3801250"/>
            <a:chExt cx="1138350" cy="1418750"/>
          </a:xfrm>
        </p:grpSpPr>
        <p:sp>
          <p:nvSpPr>
            <p:cNvPr id="85" name="Google Shape;85;p3"/>
            <p:cNvSpPr/>
            <p:nvPr/>
          </p:nvSpPr>
          <p:spPr>
            <a:xfrm>
              <a:off x="1287525" y="3909150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307300" y="3801250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flipH="1">
            <a:off x="210775" y="4159825"/>
            <a:ext cx="929375" cy="1057800"/>
            <a:chOff x="8076400" y="4159825"/>
            <a:chExt cx="929375" cy="1057800"/>
          </a:xfrm>
        </p:grpSpPr>
        <p:sp>
          <p:nvSpPr>
            <p:cNvPr id="88" name="Google Shape;88;p3"/>
            <p:cNvSpPr/>
            <p:nvPr/>
          </p:nvSpPr>
          <p:spPr>
            <a:xfrm flipH="1">
              <a:off x="8178975" y="4229750"/>
              <a:ext cx="826800" cy="987875"/>
            </a:xfrm>
            <a:custGeom>
              <a:rect b="b" l="l" r="r" t="t"/>
              <a:pathLst>
                <a:path extrusionOk="0" fill="none" h="39515" w="33072">
                  <a:moveTo>
                    <a:pt x="33071" y="0"/>
                  </a:moveTo>
                  <a:lnTo>
                    <a:pt x="0" y="0"/>
                  </a:lnTo>
                  <a:lnTo>
                    <a:pt x="0" y="39514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8076400" y="4159825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3" y="4712"/>
                    <a:pt x="2706" y="4712"/>
                  </a:cubicBezTo>
                  <a:cubicBezTo>
                    <a:pt x="3831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6993948" y="5750"/>
            <a:ext cx="1195349" cy="1078296"/>
            <a:chOff x="4404625" y="-443721"/>
            <a:chExt cx="1195349" cy="1078296"/>
          </a:xfrm>
        </p:grpSpPr>
        <p:sp>
          <p:nvSpPr>
            <p:cNvPr id="91" name="Google Shape;91;p3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810151" y="-104276"/>
            <a:ext cx="1129225" cy="1439250"/>
            <a:chOff x="5173625" y="-443725"/>
            <a:chExt cx="1129225" cy="1439250"/>
          </a:xfrm>
        </p:grpSpPr>
        <p:sp>
          <p:nvSpPr>
            <p:cNvPr id="94" name="Google Shape;94;p3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 flipH="1" rot="10800000">
            <a:off x="-784112" y="147249"/>
            <a:ext cx="1138350" cy="1418750"/>
            <a:chOff x="-784112" y="3818928"/>
            <a:chExt cx="1138350" cy="1418750"/>
          </a:xfrm>
        </p:grpSpPr>
        <p:sp>
          <p:nvSpPr>
            <p:cNvPr id="97" name="Google Shape;97;p3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 flipH="1" rot="10800000">
            <a:off x="-370081" y="-96211"/>
            <a:ext cx="1138350" cy="1418750"/>
            <a:chOff x="-784112" y="3818928"/>
            <a:chExt cx="1138350" cy="1418750"/>
          </a:xfrm>
        </p:grpSpPr>
        <p:sp>
          <p:nvSpPr>
            <p:cNvPr id="100" name="Google Shape;100;p3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 flipH="1" rot="10800000">
            <a:off x="70117" y="-395120"/>
            <a:ext cx="1138350" cy="1418750"/>
            <a:chOff x="-784112" y="3818928"/>
            <a:chExt cx="1138350" cy="1418750"/>
          </a:xfrm>
        </p:grpSpPr>
        <p:sp>
          <p:nvSpPr>
            <p:cNvPr id="103" name="Google Shape;103;p3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_1_1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21"/>
          <p:cNvGrpSpPr/>
          <p:nvPr/>
        </p:nvGrpSpPr>
        <p:grpSpPr>
          <a:xfrm flipH="1" rot="10800000">
            <a:off x="7503134" y="4535967"/>
            <a:ext cx="920275" cy="1078300"/>
            <a:chOff x="4679675" y="-443725"/>
            <a:chExt cx="920275" cy="1078300"/>
          </a:xfrm>
        </p:grpSpPr>
        <p:sp>
          <p:nvSpPr>
            <p:cNvPr id="539" name="Google Shape;539;p21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1" name="Google Shape;541;p21"/>
          <p:cNvGrpSpPr/>
          <p:nvPr/>
        </p:nvGrpSpPr>
        <p:grpSpPr>
          <a:xfrm flipH="1" rot="10800000">
            <a:off x="7997084" y="4251217"/>
            <a:ext cx="1129225" cy="1439250"/>
            <a:chOff x="5173625" y="-443725"/>
            <a:chExt cx="1129225" cy="1439250"/>
          </a:xfrm>
        </p:grpSpPr>
        <p:sp>
          <p:nvSpPr>
            <p:cNvPr id="542" name="Google Shape;542;p21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4" name="Google Shape;544;p21"/>
          <p:cNvGrpSpPr/>
          <p:nvPr/>
        </p:nvGrpSpPr>
        <p:grpSpPr>
          <a:xfrm flipH="1" rot="10800000">
            <a:off x="8527088" y="4255494"/>
            <a:ext cx="2240950" cy="1657325"/>
            <a:chOff x="4603700" y="-443725"/>
            <a:chExt cx="2240950" cy="1657325"/>
          </a:xfrm>
        </p:grpSpPr>
        <p:sp>
          <p:nvSpPr>
            <p:cNvPr id="545" name="Google Shape;545;p21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10800000">
            <a:off x="7021" y="-639006"/>
            <a:ext cx="1623175" cy="1972650"/>
            <a:chOff x="4193384" y="4053542"/>
            <a:chExt cx="1623175" cy="1972650"/>
          </a:xfrm>
        </p:grpSpPr>
        <p:grpSp>
          <p:nvGrpSpPr>
            <p:cNvPr id="548" name="Google Shape;548;p21"/>
            <p:cNvGrpSpPr/>
            <p:nvPr/>
          </p:nvGrpSpPr>
          <p:grpSpPr>
            <a:xfrm flipH="1" rot="10800000">
              <a:off x="4193384" y="4947892"/>
              <a:ext cx="920275" cy="1078300"/>
              <a:chOff x="4679675" y="-1053325"/>
              <a:chExt cx="920275" cy="1078300"/>
            </a:xfrm>
          </p:grpSpPr>
          <p:sp>
            <p:nvSpPr>
              <p:cNvPr id="549" name="Google Shape;549;p21"/>
              <p:cNvSpPr/>
              <p:nvPr/>
            </p:nvSpPr>
            <p:spPr>
              <a:xfrm>
                <a:off x="4783025" y="-10533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21"/>
              <p:cNvSpPr/>
              <p:nvPr/>
            </p:nvSpPr>
            <p:spPr>
              <a:xfrm>
                <a:off x="4679675" y="-936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1" name="Google Shape;551;p21"/>
            <p:cNvGrpSpPr/>
            <p:nvPr/>
          </p:nvGrpSpPr>
          <p:grpSpPr>
            <a:xfrm flipH="1" rot="10800000">
              <a:off x="4687334" y="4053542"/>
              <a:ext cx="1129225" cy="1439250"/>
              <a:chOff x="5173625" y="-443725"/>
              <a:chExt cx="1129225" cy="1439250"/>
            </a:xfrm>
          </p:grpSpPr>
          <p:sp>
            <p:nvSpPr>
              <p:cNvPr id="552" name="Google Shape;552;p21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21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54" name="Google Shape;554;p21"/>
          <p:cNvGrpSpPr/>
          <p:nvPr/>
        </p:nvGrpSpPr>
        <p:grpSpPr>
          <a:xfrm>
            <a:off x="-1256133" y="715243"/>
            <a:ext cx="2014791" cy="473128"/>
            <a:chOff x="-35118" y="4342063"/>
            <a:chExt cx="2014791" cy="473128"/>
          </a:xfrm>
        </p:grpSpPr>
        <p:sp>
          <p:nvSpPr>
            <p:cNvPr id="555" name="Google Shape;555;p21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7" name="Google Shape;557;p21"/>
          <p:cNvGrpSpPr/>
          <p:nvPr/>
        </p:nvGrpSpPr>
        <p:grpSpPr>
          <a:xfrm>
            <a:off x="-1179939" y="967068"/>
            <a:ext cx="2014791" cy="473128"/>
            <a:chOff x="-35118" y="4342063"/>
            <a:chExt cx="2014791" cy="473128"/>
          </a:xfrm>
        </p:grpSpPr>
        <p:sp>
          <p:nvSpPr>
            <p:cNvPr id="558" name="Google Shape;558;p21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1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0" name="Google Shape;560;p21"/>
          <p:cNvSpPr txBox="1"/>
          <p:nvPr>
            <p:ph type="title"/>
          </p:nvPr>
        </p:nvSpPr>
        <p:spPr>
          <a:xfrm>
            <a:off x="713325" y="539700"/>
            <a:ext cx="7717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22"/>
          <p:cNvGrpSpPr/>
          <p:nvPr/>
        </p:nvGrpSpPr>
        <p:grpSpPr>
          <a:xfrm>
            <a:off x="87588" y="-482281"/>
            <a:ext cx="482550" cy="1505350"/>
            <a:chOff x="3121150" y="-443725"/>
            <a:chExt cx="482550" cy="1505350"/>
          </a:xfrm>
        </p:grpSpPr>
        <p:sp>
          <p:nvSpPr>
            <p:cNvPr id="563" name="Google Shape;563;p22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5" name="Google Shape;565;p22"/>
          <p:cNvGrpSpPr/>
          <p:nvPr/>
        </p:nvGrpSpPr>
        <p:grpSpPr>
          <a:xfrm>
            <a:off x="999825" y="-467301"/>
            <a:ext cx="929375" cy="1078300"/>
            <a:chOff x="1990425" y="-443725"/>
            <a:chExt cx="929375" cy="1078300"/>
          </a:xfrm>
        </p:grpSpPr>
        <p:sp>
          <p:nvSpPr>
            <p:cNvPr id="566" name="Google Shape;566;p2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8" name="Google Shape;568;p22"/>
          <p:cNvGrpSpPr/>
          <p:nvPr/>
        </p:nvGrpSpPr>
        <p:grpSpPr>
          <a:xfrm>
            <a:off x="296925" y="-1076901"/>
            <a:ext cx="1138350" cy="1439250"/>
            <a:chOff x="1287525" y="-443725"/>
            <a:chExt cx="1138350" cy="1439250"/>
          </a:xfrm>
        </p:grpSpPr>
        <p:sp>
          <p:nvSpPr>
            <p:cNvPr id="569" name="Google Shape;569;p22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1" name="Google Shape;571;p22"/>
          <p:cNvGrpSpPr/>
          <p:nvPr/>
        </p:nvGrpSpPr>
        <p:grpSpPr>
          <a:xfrm>
            <a:off x="8582213" y="-482281"/>
            <a:ext cx="474200" cy="1505350"/>
            <a:chOff x="3995775" y="-443725"/>
            <a:chExt cx="474200" cy="1505350"/>
          </a:xfrm>
        </p:grpSpPr>
        <p:sp>
          <p:nvSpPr>
            <p:cNvPr id="572" name="Google Shape;572;p22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4" name="Google Shape;574;p22"/>
          <p:cNvGrpSpPr/>
          <p:nvPr/>
        </p:nvGrpSpPr>
        <p:grpSpPr>
          <a:xfrm>
            <a:off x="7270475" y="-467301"/>
            <a:ext cx="920275" cy="1078300"/>
            <a:chOff x="4679675" y="-443725"/>
            <a:chExt cx="920275" cy="1078300"/>
          </a:xfrm>
        </p:grpSpPr>
        <p:sp>
          <p:nvSpPr>
            <p:cNvPr id="575" name="Google Shape;575;p22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7" name="Google Shape;577;p22"/>
          <p:cNvGrpSpPr/>
          <p:nvPr/>
        </p:nvGrpSpPr>
        <p:grpSpPr>
          <a:xfrm>
            <a:off x="7764425" y="-1076901"/>
            <a:ext cx="1129225" cy="1439250"/>
            <a:chOff x="5173625" y="-443725"/>
            <a:chExt cx="1129225" cy="1439250"/>
          </a:xfrm>
        </p:grpSpPr>
        <p:sp>
          <p:nvSpPr>
            <p:cNvPr id="578" name="Google Shape;578;p22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0" name="Google Shape;580;p22"/>
          <p:cNvGrpSpPr/>
          <p:nvPr/>
        </p:nvGrpSpPr>
        <p:grpSpPr>
          <a:xfrm>
            <a:off x="-1220287" y="-761576"/>
            <a:ext cx="2249325" cy="1657325"/>
            <a:chOff x="746475" y="-443725"/>
            <a:chExt cx="2249325" cy="1657325"/>
          </a:xfrm>
        </p:grpSpPr>
        <p:sp>
          <p:nvSpPr>
            <p:cNvPr id="581" name="Google Shape;581;p22"/>
            <p:cNvSpPr/>
            <p:nvPr/>
          </p:nvSpPr>
          <p:spPr>
            <a:xfrm>
              <a:off x="746475" y="-443725"/>
              <a:ext cx="2158875" cy="1560825"/>
            </a:xfrm>
            <a:custGeom>
              <a:rect b="b" l="l" r="r" t="t"/>
              <a:pathLst>
                <a:path extrusionOk="0" fill="none" h="62433" w="86355">
                  <a:moveTo>
                    <a:pt x="86355" y="62433"/>
                  </a:moveTo>
                  <a:lnTo>
                    <a:pt x="34621" y="14833"/>
                  </a:lnTo>
                  <a:lnTo>
                    <a:pt x="1" y="14833"/>
                  </a:lnTo>
                  <a:lnTo>
                    <a:pt x="1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2877225" y="109580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2" y="2007"/>
                  </a:moveTo>
                  <a:cubicBezTo>
                    <a:pt x="4742" y="3830"/>
                    <a:pt x="2554" y="4712"/>
                    <a:pt x="1277" y="3466"/>
                  </a:cubicBezTo>
                  <a:cubicBezTo>
                    <a:pt x="0" y="2189"/>
                    <a:pt x="912" y="0"/>
                    <a:pt x="2705" y="0"/>
                  </a:cubicBezTo>
                  <a:cubicBezTo>
                    <a:pt x="3830" y="0"/>
                    <a:pt x="4742" y="912"/>
                    <a:pt x="4742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3" name="Google Shape;583;p22"/>
          <p:cNvGrpSpPr/>
          <p:nvPr/>
        </p:nvGrpSpPr>
        <p:grpSpPr>
          <a:xfrm>
            <a:off x="8123338" y="-761576"/>
            <a:ext cx="2240950" cy="1657325"/>
            <a:chOff x="4603700" y="-443725"/>
            <a:chExt cx="2240950" cy="1657325"/>
          </a:xfrm>
        </p:grpSpPr>
        <p:sp>
          <p:nvSpPr>
            <p:cNvPr id="584" name="Google Shape;584;p22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6" name="Google Shape;586;p22"/>
          <p:cNvGrpSpPr/>
          <p:nvPr/>
        </p:nvGrpSpPr>
        <p:grpSpPr>
          <a:xfrm>
            <a:off x="2926213" y="-467301"/>
            <a:ext cx="929375" cy="1078300"/>
            <a:chOff x="1990425" y="-443725"/>
            <a:chExt cx="929375" cy="1078300"/>
          </a:xfrm>
        </p:grpSpPr>
        <p:sp>
          <p:nvSpPr>
            <p:cNvPr id="587" name="Google Shape;587;p2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" name="Google Shape;589;p22"/>
          <p:cNvGrpSpPr/>
          <p:nvPr/>
        </p:nvGrpSpPr>
        <p:grpSpPr>
          <a:xfrm>
            <a:off x="3535813" y="-695901"/>
            <a:ext cx="929375" cy="1078300"/>
            <a:chOff x="1990425" y="-443725"/>
            <a:chExt cx="929375" cy="1078300"/>
          </a:xfrm>
        </p:grpSpPr>
        <p:sp>
          <p:nvSpPr>
            <p:cNvPr id="590" name="Google Shape;590;p2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2" name="Google Shape;592;p22"/>
          <p:cNvSpPr txBox="1"/>
          <p:nvPr>
            <p:ph hasCustomPrompt="1" type="title"/>
          </p:nvPr>
        </p:nvSpPr>
        <p:spPr>
          <a:xfrm>
            <a:off x="1096600" y="2625463"/>
            <a:ext cx="15816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93" name="Google Shape;593;p22"/>
          <p:cNvSpPr txBox="1"/>
          <p:nvPr>
            <p:ph idx="1" type="subTitle"/>
          </p:nvPr>
        </p:nvSpPr>
        <p:spPr>
          <a:xfrm>
            <a:off x="775750" y="3853760"/>
            <a:ext cx="22233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22"/>
          <p:cNvSpPr txBox="1"/>
          <p:nvPr>
            <p:ph idx="2" type="title"/>
          </p:nvPr>
        </p:nvSpPr>
        <p:spPr>
          <a:xfrm>
            <a:off x="775750" y="3474560"/>
            <a:ext cx="2223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95" name="Google Shape;595;p22"/>
          <p:cNvSpPr txBox="1"/>
          <p:nvPr>
            <p:ph hasCustomPrompt="1" idx="3" type="title"/>
          </p:nvPr>
        </p:nvSpPr>
        <p:spPr>
          <a:xfrm>
            <a:off x="3781200" y="2724513"/>
            <a:ext cx="15816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96" name="Google Shape;596;p22"/>
          <p:cNvSpPr txBox="1"/>
          <p:nvPr>
            <p:ph idx="4" type="subTitle"/>
          </p:nvPr>
        </p:nvSpPr>
        <p:spPr>
          <a:xfrm>
            <a:off x="3460350" y="3952810"/>
            <a:ext cx="22233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22"/>
          <p:cNvSpPr txBox="1"/>
          <p:nvPr>
            <p:ph idx="5" type="title"/>
          </p:nvPr>
        </p:nvSpPr>
        <p:spPr>
          <a:xfrm>
            <a:off x="3460350" y="3573610"/>
            <a:ext cx="2223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98" name="Google Shape;598;p22"/>
          <p:cNvSpPr txBox="1"/>
          <p:nvPr>
            <p:ph hasCustomPrompt="1" idx="6" type="title"/>
          </p:nvPr>
        </p:nvSpPr>
        <p:spPr>
          <a:xfrm>
            <a:off x="6465800" y="2724513"/>
            <a:ext cx="15816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99" name="Google Shape;599;p22"/>
          <p:cNvSpPr txBox="1"/>
          <p:nvPr>
            <p:ph idx="7" type="subTitle"/>
          </p:nvPr>
        </p:nvSpPr>
        <p:spPr>
          <a:xfrm>
            <a:off x="6144950" y="3952810"/>
            <a:ext cx="22233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22"/>
          <p:cNvSpPr txBox="1"/>
          <p:nvPr>
            <p:ph idx="8" type="title"/>
          </p:nvPr>
        </p:nvSpPr>
        <p:spPr>
          <a:xfrm>
            <a:off x="6144950" y="3573610"/>
            <a:ext cx="2223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grpSp>
        <p:nvGrpSpPr>
          <p:cNvPr id="601" name="Google Shape;601;p22"/>
          <p:cNvGrpSpPr/>
          <p:nvPr/>
        </p:nvGrpSpPr>
        <p:grpSpPr>
          <a:xfrm>
            <a:off x="4852625" y="-1035569"/>
            <a:ext cx="1138350" cy="1439250"/>
            <a:chOff x="1287525" y="-443725"/>
            <a:chExt cx="1138350" cy="1439250"/>
          </a:xfrm>
        </p:grpSpPr>
        <p:sp>
          <p:nvSpPr>
            <p:cNvPr id="602" name="Google Shape;602;p22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3"/>
          <p:cNvSpPr txBox="1"/>
          <p:nvPr>
            <p:ph type="title"/>
          </p:nvPr>
        </p:nvSpPr>
        <p:spPr>
          <a:xfrm>
            <a:off x="803750" y="1813650"/>
            <a:ext cx="3372600" cy="6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06" name="Google Shape;606;p23"/>
          <p:cNvSpPr txBox="1"/>
          <p:nvPr>
            <p:ph idx="1" type="subTitle"/>
          </p:nvPr>
        </p:nvSpPr>
        <p:spPr>
          <a:xfrm>
            <a:off x="803738" y="2546138"/>
            <a:ext cx="34539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07" name="Google Shape;607;p23"/>
          <p:cNvGrpSpPr/>
          <p:nvPr/>
        </p:nvGrpSpPr>
        <p:grpSpPr>
          <a:xfrm>
            <a:off x="8429813" y="-482281"/>
            <a:ext cx="474200" cy="1505350"/>
            <a:chOff x="3995775" y="-443725"/>
            <a:chExt cx="474200" cy="1505350"/>
          </a:xfrm>
        </p:grpSpPr>
        <p:sp>
          <p:nvSpPr>
            <p:cNvPr id="608" name="Google Shape;608;p23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23"/>
          <p:cNvGrpSpPr/>
          <p:nvPr/>
        </p:nvGrpSpPr>
        <p:grpSpPr>
          <a:xfrm>
            <a:off x="7118075" y="-467301"/>
            <a:ext cx="920275" cy="1078300"/>
            <a:chOff x="4679675" y="-443725"/>
            <a:chExt cx="920275" cy="1078300"/>
          </a:xfrm>
        </p:grpSpPr>
        <p:sp>
          <p:nvSpPr>
            <p:cNvPr id="611" name="Google Shape;611;p23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3" name="Google Shape;613;p23"/>
          <p:cNvGrpSpPr/>
          <p:nvPr/>
        </p:nvGrpSpPr>
        <p:grpSpPr>
          <a:xfrm>
            <a:off x="7612025" y="-1076901"/>
            <a:ext cx="1129225" cy="1439250"/>
            <a:chOff x="5173625" y="-443725"/>
            <a:chExt cx="1129225" cy="1439250"/>
          </a:xfrm>
        </p:grpSpPr>
        <p:sp>
          <p:nvSpPr>
            <p:cNvPr id="614" name="Google Shape;614;p23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>
            <a:off x="7970938" y="-761576"/>
            <a:ext cx="2240950" cy="1657325"/>
            <a:chOff x="4603700" y="-443725"/>
            <a:chExt cx="2240950" cy="1657325"/>
          </a:xfrm>
        </p:grpSpPr>
        <p:sp>
          <p:nvSpPr>
            <p:cNvPr id="617" name="Google Shape;617;p23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9" name="Google Shape;619;p23"/>
          <p:cNvGrpSpPr/>
          <p:nvPr/>
        </p:nvGrpSpPr>
        <p:grpSpPr>
          <a:xfrm flipH="1" rot="10800000">
            <a:off x="-483489" y="4432692"/>
            <a:ext cx="2014791" cy="473128"/>
            <a:chOff x="-35118" y="4342063"/>
            <a:chExt cx="2014791" cy="473128"/>
          </a:xfrm>
        </p:grpSpPr>
        <p:sp>
          <p:nvSpPr>
            <p:cNvPr id="620" name="Google Shape;620;p23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" name="Google Shape;622;p23"/>
          <p:cNvGrpSpPr/>
          <p:nvPr/>
        </p:nvGrpSpPr>
        <p:grpSpPr>
          <a:xfrm>
            <a:off x="-483497" y="4392827"/>
            <a:ext cx="2014791" cy="473128"/>
            <a:chOff x="-35118" y="4342063"/>
            <a:chExt cx="2014791" cy="473128"/>
          </a:xfrm>
        </p:grpSpPr>
        <p:sp>
          <p:nvSpPr>
            <p:cNvPr id="623" name="Google Shape;623;p23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p23"/>
          <p:cNvGrpSpPr/>
          <p:nvPr/>
        </p:nvGrpSpPr>
        <p:grpSpPr>
          <a:xfrm>
            <a:off x="239988" y="-482281"/>
            <a:ext cx="482550" cy="1505350"/>
            <a:chOff x="3121150" y="-443725"/>
            <a:chExt cx="482550" cy="1505350"/>
          </a:xfrm>
        </p:grpSpPr>
        <p:sp>
          <p:nvSpPr>
            <p:cNvPr id="626" name="Google Shape;626;p23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23"/>
          <p:cNvGrpSpPr/>
          <p:nvPr/>
        </p:nvGrpSpPr>
        <p:grpSpPr>
          <a:xfrm>
            <a:off x="444769" y="-913981"/>
            <a:ext cx="482550" cy="1505350"/>
            <a:chOff x="3121150" y="-443725"/>
            <a:chExt cx="482550" cy="1505350"/>
          </a:xfrm>
        </p:grpSpPr>
        <p:sp>
          <p:nvSpPr>
            <p:cNvPr id="629" name="Google Shape;629;p23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" name="Google Shape;631;p23"/>
          <p:cNvGrpSpPr/>
          <p:nvPr/>
        </p:nvGrpSpPr>
        <p:grpSpPr>
          <a:xfrm rot="5400000">
            <a:off x="965855" y="-856180"/>
            <a:ext cx="2290315" cy="1518337"/>
            <a:chOff x="-736445" y="1581995"/>
            <a:chExt cx="2290315" cy="1518337"/>
          </a:xfrm>
        </p:grpSpPr>
        <p:sp>
          <p:nvSpPr>
            <p:cNvPr id="632" name="Google Shape;632;p23"/>
            <p:cNvSpPr/>
            <p:nvPr/>
          </p:nvSpPr>
          <p:spPr>
            <a:xfrm>
              <a:off x="1109379" y="2803495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3" name="Google Shape;633;p23"/>
            <p:cNvGrpSpPr/>
            <p:nvPr/>
          </p:nvGrpSpPr>
          <p:grpSpPr>
            <a:xfrm>
              <a:off x="-736445" y="1581995"/>
              <a:ext cx="2290315" cy="1518337"/>
              <a:chOff x="-565732" y="1582220"/>
              <a:chExt cx="2290315" cy="1518337"/>
            </a:xfrm>
          </p:grpSpPr>
          <p:sp>
            <p:nvSpPr>
              <p:cNvPr id="634" name="Google Shape;634;p23"/>
              <p:cNvSpPr/>
              <p:nvPr/>
            </p:nvSpPr>
            <p:spPr>
              <a:xfrm>
                <a:off x="-565732" y="2486098"/>
                <a:ext cx="1862289" cy="395491"/>
              </a:xfrm>
              <a:custGeom>
                <a:rect b="b" l="l" r="r" t="t"/>
                <a:pathLst>
                  <a:path extrusionOk="0" h="4803" w="22615">
                    <a:moveTo>
                      <a:pt x="1" y="0"/>
                    </a:moveTo>
                    <a:lnTo>
                      <a:pt x="1" y="365"/>
                    </a:lnTo>
                    <a:lnTo>
                      <a:pt x="11429" y="365"/>
                    </a:lnTo>
                    <a:lnTo>
                      <a:pt x="11460" y="395"/>
                    </a:lnTo>
                    <a:lnTo>
                      <a:pt x="13010" y="1945"/>
                    </a:lnTo>
                    <a:cubicBezTo>
                      <a:pt x="13922" y="2857"/>
                      <a:pt x="14894" y="3830"/>
                      <a:pt x="15837" y="4742"/>
                    </a:cubicBezTo>
                    <a:lnTo>
                      <a:pt x="15897" y="4803"/>
                    </a:lnTo>
                    <a:lnTo>
                      <a:pt x="22615" y="4803"/>
                    </a:lnTo>
                    <a:lnTo>
                      <a:pt x="22615" y="4408"/>
                    </a:lnTo>
                    <a:lnTo>
                      <a:pt x="16049" y="4408"/>
                    </a:lnTo>
                    <a:cubicBezTo>
                      <a:pt x="15107" y="3526"/>
                      <a:pt x="14195" y="2584"/>
                      <a:pt x="13283" y="1672"/>
                    </a:cubicBezTo>
                    <a:cubicBezTo>
                      <a:pt x="12767" y="1155"/>
                      <a:pt x="12250" y="638"/>
                      <a:pt x="11733" y="122"/>
                    </a:cubicBezTo>
                    <a:lnTo>
                      <a:pt x="11703" y="91"/>
                    </a:lnTo>
                    <a:cubicBezTo>
                      <a:pt x="11672" y="61"/>
                      <a:pt x="11642" y="61"/>
                      <a:pt x="11612" y="31"/>
                    </a:cubicBezTo>
                    <a:lnTo>
                      <a:pt x="11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35" name="Google Shape;635;p23"/>
              <p:cNvGrpSpPr/>
              <p:nvPr/>
            </p:nvGrpSpPr>
            <p:grpSpPr>
              <a:xfrm>
                <a:off x="-565732" y="1582220"/>
                <a:ext cx="2290315" cy="435914"/>
                <a:chOff x="-565732" y="1582220"/>
                <a:chExt cx="2290315" cy="435914"/>
              </a:xfrm>
            </p:grpSpPr>
            <p:sp>
              <p:nvSpPr>
                <p:cNvPr id="636" name="Google Shape;636;p23"/>
                <p:cNvSpPr/>
                <p:nvPr/>
              </p:nvSpPr>
              <p:spPr>
                <a:xfrm>
                  <a:off x="-565732" y="1622561"/>
                  <a:ext cx="2202713" cy="395573"/>
                </a:xfrm>
                <a:custGeom>
                  <a:rect b="b" l="l" r="r" t="t"/>
                  <a:pathLst>
                    <a:path extrusionOk="0" h="4804" w="26749">
                      <a:moveTo>
                        <a:pt x="14803" y="1"/>
                      </a:moveTo>
                      <a:lnTo>
                        <a:pt x="10457" y="4347"/>
                      </a:lnTo>
                      <a:lnTo>
                        <a:pt x="10396" y="4408"/>
                      </a:lnTo>
                      <a:lnTo>
                        <a:pt x="10396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0517" y="4803"/>
                      </a:lnTo>
                      <a:lnTo>
                        <a:pt x="10548" y="4773"/>
                      </a:lnTo>
                      <a:cubicBezTo>
                        <a:pt x="10609" y="4742"/>
                        <a:pt x="10639" y="4712"/>
                        <a:pt x="10700" y="4651"/>
                      </a:cubicBezTo>
                      <a:lnTo>
                        <a:pt x="10730" y="4621"/>
                      </a:lnTo>
                      <a:lnTo>
                        <a:pt x="14955" y="365"/>
                      </a:lnTo>
                      <a:lnTo>
                        <a:pt x="26749" y="365"/>
                      </a:lnTo>
                      <a:lnTo>
                        <a:pt x="2674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>
                  <a:off x="1606008" y="158222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8" name="Google Shape;638;p23"/>
              <p:cNvGrpSpPr/>
              <p:nvPr/>
            </p:nvGrpSpPr>
            <p:grpSpPr>
              <a:xfrm>
                <a:off x="-565732" y="1759770"/>
                <a:ext cx="1948882" cy="441085"/>
                <a:chOff x="-565732" y="1759770"/>
                <a:chExt cx="1948882" cy="441085"/>
              </a:xfrm>
            </p:grpSpPr>
            <p:sp>
              <p:nvSpPr>
                <p:cNvPr id="639" name="Google Shape;639;p23"/>
                <p:cNvSpPr/>
                <p:nvPr/>
              </p:nvSpPr>
              <p:spPr>
                <a:xfrm>
                  <a:off x="-565732" y="1805281"/>
                  <a:ext cx="1862289" cy="395573"/>
                </a:xfrm>
                <a:custGeom>
                  <a:rect b="b" l="l" r="r" t="t"/>
                  <a:pathLst>
                    <a:path extrusionOk="0" h="4804" w="22615">
                      <a:moveTo>
                        <a:pt x="15867" y="1"/>
                      </a:moveTo>
                      <a:lnTo>
                        <a:pt x="15806" y="61"/>
                      </a:lnTo>
                      <a:cubicBezTo>
                        <a:pt x="14864" y="973"/>
                        <a:pt x="13922" y="1946"/>
                        <a:pt x="12980" y="2858"/>
                      </a:cubicBezTo>
                      <a:lnTo>
                        <a:pt x="11460" y="4408"/>
                      </a:lnTo>
                      <a:lnTo>
                        <a:pt x="11429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1581" y="4803"/>
                      </a:lnTo>
                      <a:lnTo>
                        <a:pt x="11612" y="4773"/>
                      </a:lnTo>
                      <a:cubicBezTo>
                        <a:pt x="11642" y="4742"/>
                        <a:pt x="11672" y="4712"/>
                        <a:pt x="11703" y="4681"/>
                      </a:cubicBezTo>
                      <a:lnTo>
                        <a:pt x="11733" y="4681"/>
                      </a:lnTo>
                      <a:lnTo>
                        <a:pt x="13283" y="3131"/>
                      </a:lnTo>
                      <a:cubicBezTo>
                        <a:pt x="14165" y="2219"/>
                        <a:pt x="15107" y="1277"/>
                        <a:pt x="16049" y="365"/>
                      </a:cubicBezTo>
                      <a:lnTo>
                        <a:pt x="22615" y="365"/>
                      </a:lnTo>
                      <a:lnTo>
                        <a:pt x="226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>
                  <a:off x="1264575" y="175977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>
                <a:off x="-390503" y="2295383"/>
                <a:ext cx="1572778" cy="118575"/>
                <a:chOff x="-390503" y="2295383"/>
                <a:chExt cx="1572778" cy="118575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>
                  <a:off x="-390503" y="2338374"/>
                  <a:ext cx="1474350" cy="32608"/>
                </a:xfrm>
                <a:custGeom>
                  <a:rect b="b" l="l" r="r" t="t"/>
                  <a:pathLst>
                    <a:path extrusionOk="0" h="396" w="17904">
                      <a:moveTo>
                        <a:pt x="0" y="1"/>
                      </a:moveTo>
                      <a:lnTo>
                        <a:pt x="0" y="396"/>
                      </a:lnTo>
                      <a:lnTo>
                        <a:pt x="17903" y="396"/>
                      </a:lnTo>
                      <a:lnTo>
                        <a:pt x="17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>
                  <a:off x="1063700" y="22953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4" name="Google Shape;644;p23"/>
              <p:cNvGrpSpPr/>
              <p:nvPr/>
            </p:nvGrpSpPr>
            <p:grpSpPr>
              <a:xfrm>
                <a:off x="-565732" y="2666266"/>
                <a:ext cx="2239329" cy="434292"/>
                <a:chOff x="-565732" y="2666266"/>
                <a:chExt cx="2239329" cy="434292"/>
              </a:xfrm>
            </p:grpSpPr>
            <p:sp>
              <p:nvSpPr>
                <p:cNvPr id="645" name="Google Shape;645;p23"/>
                <p:cNvSpPr/>
                <p:nvPr/>
              </p:nvSpPr>
              <p:spPr>
                <a:xfrm>
                  <a:off x="-565732" y="2666266"/>
                  <a:ext cx="2165163" cy="393021"/>
                </a:xfrm>
                <a:custGeom>
                  <a:rect b="b" l="l" r="r" t="t"/>
                  <a:pathLst>
                    <a:path extrusionOk="0" h="4773" w="26293">
                      <a:moveTo>
                        <a:pt x="1" y="1"/>
                      </a:moveTo>
                      <a:lnTo>
                        <a:pt x="1" y="396"/>
                      </a:lnTo>
                      <a:lnTo>
                        <a:pt x="10396" y="396"/>
                      </a:lnTo>
                      <a:lnTo>
                        <a:pt x="10457" y="457"/>
                      </a:lnTo>
                      <a:lnTo>
                        <a:pt x="14803" y="4773"/>
                      </a:lnTo>
                      <a:lnTo>
                        <a:pt x="26293" y="4773"/>
                      </a:lnTo>
                      <a:cubicBezTo>
                        <a:pt x="26171" y="4712"/>
                        <a:pt x="26050" y="4560"/>
                        <a:pt x="25928" y="4438"/>
                      </a:cubicBezTo>
                      <a:lnTo>
                        <a:pt x="14986" y="4438"/>
                      </a:lnTo>
                      <a:lnTo>
                        <a:pt x="10730" y="183"/>
                      </a:lnTo>
                      <a:cubicBezTo>
                        <a:pt x="10700" y="183"/>
                        <a:pt x="10700" y="183"/>
                        <a:pt x="10700" y="153"/>
                      </a:cubicBezTo>
                      <a:cubicBezTo>
                        <a:pt x="10639" y="92"/>
                        <a:pt x="10609" y="61"/>
                        <a:pt x="10548" y="31"/>
                      </a:cubicBezTo>
                      <a:lnTo>
                        <a:pt x="104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>
                  <a:off x="1555022" y="29819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_1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24"/>
          <p:cNvGrpSpPr/>
          <p:nvPr/>
        </p:nvGrpSpPr>
        <p:grpSpPr>
          <a:xfrm>
            <a:off x="1050348" y="-469529"/>
            <a:ext cx="1195349" cy="1078296"/>
            <a:chOff x="4404625" y="-443721"/>
            <a:chExt cx="1195349" cy="1078296"/>
          </a:xfrm>
        </p:grpSpPr>
        <p:sp>
          <p:nvSpPr>
            <p:cNvPr id="649" name="Google Shape;649;p24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1" name="Google Shape;651;p24"/>
          <p:cNvGrpSpPr/>
          <p:nvPr/>
        </p:nvGrpSpPr>
        <p:grpSpPr>
          <a:xfrm rot="-5400000">
            <a:off x="-393663" y="-505555"/>
            <a:ext cx="2181860" cy="892524"/>
            <a:chOff x="6525475" y="148600"/>
            <a:chExt cx="2808779" cy="1148975"/>
          </a:xfrm>
        </p:grpSpPr>
        <p:sp>
          <p:nvSpPr>
            <p:cNvPr id="652" name="Google Shape;652;p24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4" name="Google Shape;654;p24"/>
          <p:cNvGrpSpPr/>
          <p:nvPr/>
        </p:nvGrpSpPr>
        <p:grpSpPr>
          <a:xfrm rot="-5400000">
            <a:off x="38041" y="-247490"/>
            <a:ext cx="2181860" cy="892524"/>
            <a:chOff x="6525475" y="148600"/>
            <a:chExt cx="2808779" cy="1148975"/>
          </a:xfrm>
        </p:grpSpPr>
        <p:sp>
          <p:nvSpPr>
            <p:cNvPr id="655" name="Google Shape;655;p24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7" name="Google Shape;657;p24"/>
          <p:cNvGrpSpPr/>
          <p:nvPr/>
        </p:nvGrpSpPr>
        <p:grpSpPr>
          <a:xfrm flipH="1">
            <a:off x="6888680" y="-997823"/>
            <a:ext cx="1994692" cy="2439924"/>
            <a:chOff x="403404" y="-997823"/>
            <a:chExt cx="1994692" cy="2439924"/>
          </a:xfrm>
        </p:grpSpPr>
        <p:grpSp>
          <p:nvGrpSpPr>
            <p:cNvPr id="658" name="Google Shape;658;p24"/>
            <p:cNvGrpSpPr/>
            <p:nvPr/>
          </p:nvGrpSpPr>
          <p:grpSpPr>
            <a:xfrm>
              <a:off x="1202748" y="-317129"/>
              <a:ext cx="1195349" cy="1078296"/>
              <a:chOff x="4404625" y="-443721"/>
              <a:chExt cx="1195349" cy="1078296"/>
            </a:xfrm>
          </p:grpSpPr>
          <p:sp>
            <p:nvSpPr>
              <p:cNvPr id="659" name="Google Shape;659;p24"/>
              <p:cNvSpPr/>
              <p:nvPr/>
            </p:nvSpPr>
            <p:spPr>
              <a:xfrm>
                <a:off x="4501128" y="-443721"/>
                <a:ext cx="1098846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4"/>
              <p:cNvSpPr/>
              <p:nvPr/>
            </p:nvSpPr>
            <p:spPr>
              <a:xfrm>
                <a:off x="440462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1" name="Google Shape;661;p24"/>
            <p:cNvGrpSpPr/>
            <p:nvPr/>
          </p:nvGrpSpPr>
          <p:grpSpPr>
            <a:xfrm rot="-5400000">
              <a:off x="-241263" y="-353155"/>
              <a:ext cx="2181860" cy="892524"/>
              <a:chOff x="6525475" y="148600"/>
              <a:chExt cx="2808779" cy="1148975"/>
            </a:xfrm>
          </p:grpSpPr>
          <p:sp>
            <p:nvSpPr>
              <p:cNvPr id="662" name="Google Shape;662;p24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24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4" name="Google Shape;664;p24"/>
            <p:cNvGrpSpPr/>
            <p:nvPr/>
          </p:nvGrpSpPr>
          <p:grpSpPr>
            <a:xfrm rot="-5400000">
              <a:off x="182166" y="-95090"/>
              <a:ext cx="2181860" cy="892524"/>
              <a:chOff x="6525475" y="148600"/>
              <a:chExt cx="2808779" cy="1148975"/>
            </a:xfrm>
          </p:grpSpPr>
          <p:sp>
            <p:nvSpPr>
              <p:cNvPr id="665" name="Google Shape;665;p24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4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24"/>
          <p:cNvSpPr txBox="1"/>
          <p:nvPr>
            <p:ph type="title"/>
          </p:nvPr>
        </p:nvSpPr>
        <p:spPr>
          <a:xfrm>
            <a:off x="1630950" y="539700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668" name="Google Shape;668;p24"/>
          <p:cNvSpPr txBox="1"/>
          <p:nvPr>
            <p:ph idx="1" type="body"/>
          </p:nvPr>
        </p:nvSpPr>
        <p:spPr>
          <a:xfrm>
            <a:off x="713250" y="1342250"/>
            <a:ext cx="7717500" cy="32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669" name="Google Shape;669;p24"/>
          <p:cNvGrpSpPr/>
          <p:nvPr/>
        </p:nvGrpSpPr>
        <p:grpSpPr>
          <a:xfrm>
            <a:off x="-272766" y="4539543"/>
            <a:ext cx="2014791" cy="473128"/>
            <a:chOff x="-35118" y="4342063"/>
            <a:chExt cx="2014791" cy="473128"/>
          </a:xfrm>
        </p:grpSpPr>
        <p:sp>
          <p:nvSpPr>
            <p:cNvPr id="670" name="Google Shape;670;p24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217866" y="4785686"/>
            <a:ext cx="2014791" cy="473128"/>
            <a:chOff x="-35118" y="4342063"/>
            <a:chExt cx="2014791" cy="473128"/>
          </a:xfrm>
        </p:grpSpPr>
        <p:sp>
          <p:nvSpPr>
            <p:cNvPr id="673" name="Google Shape;673;p24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5" name="Google Shape;675;p24"/>
          <p:cNvGrpSpPr/>
          <p:nvPr/>
        </p:nvGrpSpPr>
        <p:grpSpPr>
          <a:xfrm rot="10800000">
            <a:off x="7239830" y="4310943"/>
            <a:ext cx="2014791" cy="473128"/>
            <a:chOff x="-35118" y="4342063"/>
            <a:chExt cx="2014791" cy="473128"/>
          </a:xfrm>
        </p:grpSpPr>
        <p:sp>
          <p:nvSpPr>
            <p:cNvPr id="676" name="Google Shape;676;p24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_1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/>
          <p:nvPr>
            <p:ph type="title"/>
          </p:nvPr>
        </p:nvSpPr>
        <p:spPr>
          <a:xfrm>
            <a:off x="1630950" y="539700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680" name="Google Shape;680;p25"/>
          <p:cNvSpPr txBox="1"/>
          <p:nvPr>
            <p:ph idx="1" type="body"/>
          </p:nvPr>
        </p:nvSpPr>
        <p:spPr>
          <a:xfrm>
            <a:off x="3818675" y="1681875"/>
            <a:ext cx="4611900" cy="27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681" name="Google Shape;681;p25"/>
          <p:cNvGrpSpPr/>
          <p:nvPr/>
        </p:nvGrpSpPr>
        <p:grpSpPr>
          <a:xfrm>
            <a:off x="7068170" y="-466234"/>
            <a:ext cx="1368260" cy="1078296"/>
            <a:chOff x="4231725" y="-443721"/>
            <a:chExt cx="1368260" cy="1078296"/>
          </a:xfrm>
        </p:grpSpPr>
        <p:sp>
          <p:nvSpPr>
            <p:cNvPr id="682" name="Google Shape;682;p25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4" name="Google Shape;684;p25"/>
          <p:cNvGrpSpPr/>
          <p:nvPr/>
        </p:nvGrpSpPr>
        <p:grpSpPr>
          <a:xfrm>
            <a:off x="8010070" y="-466238"/>
            <a:ext cx="1129225" cy="1439250"/>
            <a:chOff x="5173625" y="-443725"/>
            <a:chExt cx="1129225" cy="1439250"/>
          </a:xfrm>
        </p:grpSpPr>
        <p:sp>
          <p:nvSpPr>
            <p:cNvPr id="685" name="Google Shape;685;p2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7" name="Google Shape;687;p25"/>
          <p:cNvGrpSpPr/>
          <p:nvPr/>
        </p:nvGrpSpPr>
        <p:grpSpPr>
          <a:xfrm flipH="1">
            <a:off x="5091" y="-472343"/>
            <a:ext cx="1129225" cy="1439250"/>
            <a:chOff x="5173625" y="-443725"/>
            <a:chExt cx="1129225" cy="1439250"/>
          </a:xfrm>
        </p:grpSpPr>
        <p:sp>
          <p:nvSpPr>
            <p:cNvPr id="688" name="Google Shape;688;p2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p25"/>
          <p:cNvGrpSpPr/>
          <p:nvPr/>
        </p:nvGrpSpPr>
        <p:grpSpPr>
          <a:xfrm flipH="1">
            <a:off x="-98709" y="-223280"/>
            <a:ext cx="920275" cy="1078300"/>
            <a:chOff x="4679675" y="-443725"/>
            <a:chExt cx="920275" cy="1078300"/>
          </a:xfrm>
        </p:grpSpPr>
        <p:sp>
          <p:nvSpPr>
            <p:cNvPr id="691" name="Google Shape;691;p2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3" name="Google Shape;693;p25"/>
          <p:cNvGrpSpPr/>
          <p:nvPr/>
        </p:nvGrpSpPr>
        <p:grpSpPr>
          <a:xfrm flipH="1">
            <a:off x="6573567" y="-671954"/>
            <a:ext cx="1195349" cy="1078296"/>
            <a:chOff x="4404625" y="-443721"/>
            <a:chExt cx="1195349" cy="1078296"/>
          </a:xfrm>
        </p:grpSpPr>
        <p:sp>
          <p:nvSpPr>
            <p:cNvPr id="694" name="Google Shape;694;p25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6" name="Google Shape;696;p25"/>
          <p:cNvGrpSpPr/>
          <p:nvPr/>
        </p:nvGrpSpPr>
        <p:grpSpPr>
          <a:xfrm>
            <a:off x="1375492" y="-671954"/>
            <a:ext cx="1195349" cy="1078296"/>
            <a:chOff x="4404625" y="-443721"/>
            <a:chExt cx="1195349" cy="1078296"/>
          </a:xfrm>
        </p:grpSpPr>
        <p:sp>
          <p:nvSpPr>
            <p:cNvPr id="697" name="Google Shape;697;p25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_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6"/>
          <p:cNvSpPr txBox="1"/>
          <p:nvPr>
            <p:ph type="title"/>
          </p:nvPr>
        </p:nvSpPr>
        <p:spPr>
          <a:xfrm>
            <a:off x="1630950" y="539700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701" name="Google Shape;701;p26"/>
          <p:cNvSpPr txBox="1"/>
          <p:nvPr>
            <p:ph idx="1" type="body"/>
          </p:nvPr>
        </p:nvSpPr>
        <p:spPr>
          <a:xfrm>
            <a:off x="1370205" y="1727864"/>
            <a:ext cx="4611900" cy="27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702" name="Google Shape;702;p26"/>
          <p:cNvGrpSpPr/>
          <p:nvPr/>
        </p:nvGrpSpPr>
        <p:grpSpPr>
          <a:xfrm>
            <a:off x="-1411812" y="3924763"/>
            <a:ext cx="2961179" cy="2085654"/>
            <a:chOff x="-1411812" y="3924763"/>
            <a:chExt cx="2961179" cy="2085654"/>
          </a:xfrm>
        </p:grpSpPr>
        <p:grpSp>
          <p:nvGrpSpPr>
            <p:cNvPr id="703" name="Google Shape;703;p26"/>
            <p:cNvGrpSpPr/>
            <p:nvPr/>
          </p:nvGrpSpPr>
          <p:grpSpPr>
            <a:xfrm flipH="1">
              <a:off x="-1411812" y="4556641"/>
              <a:ext cx="2808779" cy="1148975"/>
              <a:chOff x="6525475" y="148600"/>
              <a:chExt cx="2808779" cy="1148975"/>
            </a:xfrm>
          </p:grpSpPr>
          <p:sp>
            <p:nvSpPr>
              <p:cNvPr id="704" name="Google Shape;704;p26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6" name="Google Shape;706;p26"/>
            <p:cNvGrpSpPr/>
            <p:nvPr/>
          </p:nvGrpSpPr>
          <p:grpSpPr>
            <a:xfrm rot="10800000">
              <a:off x="282879" y="3924763"/>
              <a:ext cx="474200" cy="1505350"/>
              <a:chOff x="3995775" y="-443725"/>
              <a:chExt cx="474200" cy="1505350"/>
            </a:xfrm>
          </p:grpSpPr>
          <p:sp>
            <p:nvSpPr>
              <p:cNvPr id="707" name="Google Shape;707;p26"/>
              <p:cNvSpPr/>
              <p:nvPr/>
            </p:nvSpPr>
            <p:spPr>
              <a:xfrm>
                <a:off x="4042125" y="-443725"/>
                <a:ext cx="427850" cy="1386800"/>
              </a:xfrm>
              <a:custGeom>
                <a:rect b="b" l="l" r="r" t="t"/>
                <a:pathLst>
                  <a:path extrusionOk="0" fill="none" h="55472" w="17114">
                    <a:moveTo>
                      <a:pt x="1" y="55472"/>
                    </a:moveTo>
                    <a:lnTo>
                      <a:pt x="1" y="40669"/>
                    </a:lnTo>
                    <a:lnTo>
                      <a:pt x="17114" y="40669"/>
                    </a:lnTo>
                    <a:lnTo>
                      <a:pt x="171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3995775" y="943825"/>
                <a:ext cx="117825" cy="117800"/>
              </a:xfrm>
              <a:custGeom>
                <a:rect b="b" l="l" r="r" t="t"/>
                <a:pathLst>
                  <a:path extrusionOk="0" fill="none" h="4712" w="4713">
                    <a:moveTo>
                      <a:pt x="1" y="2006"/>
                    </a:moveTo>
                    <a:cubicBezTo>
                      <a:pt x="1" y="3830"/>
                      <a:pt x="2159" y="4712"/>
                      <a:pt x="3435" y="3465"/>
                    </a:cubicBezTo>
                    <a:cubicBezTo>
                      <a:pt x="4712" y="2189"/>
                      <a:pt x="3800" y="0"/>
                      <a:pt x="2007" y="0"/>
                    </a:cubicBezTo>
                    <a:cubicBezTo>
                      <a:pt x="882" y="0"/>
                      <a:pt x="1" y="912"/>
                      <a:pt x="1" y="20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9" name="Google Shape;709;p26"/>
            <p:cNvGrpSpPr/>
            <p:nvPr/>
          </p:nvGrpSpPr>
          <p:grpSpPr>
            <a:xfrm flipH="1">
              <a:off x="-1259412" y="4861441"/>
              <a:ext cx="2808779" cy="1148975"/>
              <a:chOff x="6525475" y="148600"/>
              <a:chExt cx="2808779" cy="1148975"/>
            </a:xfrm>
          </p:grpSpPr>
          <p:sp>
            <p:nvSpPr>
              <p:cNvPr id="710" name="Google Shape;710;p26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12" name="Google Shape;712;p26"/>
          <p:cNvGrpSpPr/>
          <p:nvPr/>
        </p:nvGrpSpPr>
        <p:grpSpPr>
          <a:xfrm flipH="1">
            <a:off x="7393917" y="159663"/>
            <a:ext cx="2014791" cy="464410"/>
            <a:chOff x="-35118" y="4350781"/>
            <a:chExt cx="2014791" cy="464410"/>
          </a:xfrm>
        </p:grpSpPr>
        <p:sp>
          <p:nvSpPr>
            <p:cNvPr id="713" name="Google Shape;713;p2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1861099" y="4350781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5" name="Google Shape;715;p26"/>
          <p:cNvGrpSpPr/>
          <p:nvPr/>
        </p:nvGrpSpPr>
        <p:grpSpPr>
          <a:xfrm flipH="1">
            <a:off x="7393917" y="480896"/>
            <a:ext cx="2014791" cy="473128"/>
            <a:chOff x="-35118" y="4342063"/>
            <a:chExt cx="2014791" cy="473128"/>
          </a:xfrm>
        </p:grpSpPr>
        <p:sp>
          <p:nvSpPr>
            <p:cNvPr id="716" name="Google Shape;716;p2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7"/>
          <p:cNvSpPr txBox="1"/>
          <p:nvPr>
            <p:ph type="ctrTitle"/>
          </p:nvPr>
        </p:nvSpPr>
        <p:spPr>
          <a:xfrm>
            <a:off x="713325" y="565547"/>
            <a:ext cx="4069500" cy="12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20" name="Google Shape;720;p27"/>
          <p:cNvSpPr txBox="1"/>
          <p:nvPr>
            <p:ph idx="1" type="subTitle"/>
          </p:nvPr>
        </p:nvSpPr>
        <p:spPr>
          <a:xfrm>
            <a:off x="713325" y="1736300"/>
            <a:ext cx="3583500" cy="83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27"/>
          <p:cNvSpPr txBox="1"/>
          <p:nvPr/>
        </p:nvSpPr>
        <p:spPr>
          <a:xfrm>
            <a:off x="713325" y="3571950"/>
            <a:ext cx="3328800" cy="6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Slidesgo, including icons by Flaticon, and infographics &amp; images by Freepik</a:t>
            </a:r>
            <a:endParaRPr sz="1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8125138" y="1179072"/>
            <a:ext cx="39607" cy="39607"/>
          </a:xfrm>
          <a:custGeom>
            <a:rect b="b" l="l" r="r" t="t"/>
            <a:pathLst>
              <a:path extrusionOk="0" h="1217" w="1217">
                <a:moveTo>
                  <a:pt x="609" y="1"/>
                </a:moveTo>
                <a:cubicBezTo>
                  <a:pt x="274" y="1"/>
                  <a:pt x="1" y="274"/>
                  <a:pt x="1" y="609"/>
                </a:cubicBezTo>
                <a:cubicBezTo>
                  <a:pt x="1" y="943"/>
                  <a:pt x="274" y="1217"/>
                  <a:pt x="609" y="1217"/>
                </a:cubicBezTo>
                <a:cubicBezTo>
                  <a:pt x="943" y="1217"/>
                  <a:pt x="1217" y="943"/>
                  <a:pt x="1217" y="609"/>
                </a:cubicBezTo>
                <a:cubicBezTo>
                  <a:pt x="1217" y="274"/>
                  <a:pt x="943" y="1"/>
                  <a:pt x="6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3" name="Google Shape;723;p27"/>
          <p:cNvGrpSpPr/>
          <p:nvPr/>
        </p:nvGrpSpPr>
        <p:grpSpPr>
          <a:xfrm flipH="1">
            <a:off x="7136201" y="4054216"/>
            <a:ext cx="2074949" cy="962378"/>
            <a:chOff x="-85249" y="3960975"/>
            <a:chExt cx="2074949" cy="962378"/>
          </a:xfrm>
        </p:grpSpPr>
        <p:grpSp>
          <p:nvGrpSpPr>
            <p:cNvPr id="724" name="Google Shape;724;p27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725" name="Google Shape;725;p27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27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7" name="Google Shape;727;p27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728" name="Google Shape;728;p27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0" name="Google Shape;730;p27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731" name="Google Shape;731;p27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33" name="Google Shape;733;p27"/>
          <p:cNvGrpSpPr/>
          <p:nvPr/>
        </p:nvGrpSpPr>
        <p:grpSpPr>
          <a:xfrm>
            <a:off x="7691206" y="833500"/>
            <a:ext cx="2649775" cy="3476500"/>
            <a:chOff x="7691206" y="833500"/>
            <a:chExt cx="2649775" cy="3476500"/>
          </a:xfrm>
        </p:grpSpPr>
        <p:sp>
          <p:nvSpPr>
            <p:cNvPr id="734" name="Google Shape;734;p27"/>
            <p:cNvSpPr/>
            <p:nvPr/>
          </p:nvSpPr>
          <p:spPr>
            <a:xfrm>
              <a:off x="7691206" y="2268175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1" y="2037"/>
                  </a:moveTo>
                  <a:cubicBezTo>
                    <a:pt x="1" y="3830"/>
                    <a:pt x="2189" y="4742"/>
                    <a:pt x="3466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691206" y="275830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705"/>
                  </a:moveTo>
                  <a:cubicBezTo>
                    <a:pt x="1" y="912"/>
                    <a:pt x="2189" y="0"/>
                    <a:pt x="3466" y="1277"/>
                  </a:cubicBezTo>
                  <a:cubicBezTo>
                    <a:pt x="4742" y="2553"/>
                    <a:pt x="3830" y="4712"/>
                    <a:pt x="2037" y="4712"/>
                  </a:cubicBezTo>
                  <a:cubicBezTo>
                    <a:pt x="912" y="4712"/>
                    <a:pt x="1" y="3830"/>
                    <a:pt x="1" y="2705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6" name="Google Shape;736;p27"/>
            <p:cNvGrpSpPr/>
            <p:nvPr/>
          </p:nvGrpSpPr>
          <p:grpSpPr>
            <a:xfrm>
              <a:off x="7795306" y="833500"/>
              <a:ext cx="2545675" cy="3476500"/>
              <a:chOff x="7795306" y="833500"/>
              <a:chExt cx="2545675" cy="3476500"/>
            </a:xfrm>
          </p:grpSpPr>
          <p:sp>
            <p:nvSpPr>
              <p:cNvPr id="737" name="Google Shape;737;p27"/>
              <p:cNvSpPr/>
              <p:nvPr/>
            </p:nvSpPr>
            <p:spPr>
              <a:xfrm>
                <a:off x="7900181" y="2373025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0" y="2007"/>
                    </a:moveTo>
                    <a:cubicBezTo>
                      <a:pt x="0" y="3831"/>
                      <a:pt x="2189" y="4712"/>
                      <a:pt x="3465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0" y="913"/>
                      <a:pt x="0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>
                <a:off x="7988331" y="1479400"/>
                <a:ext cx="2342775" cy="913400"/>
              </a:xfrm>
              <a:custGeom>
                <a:rect b="b" l="l" r="r" t="t"/>
                <a:pathLst>
                  <a:path extrusionOk="0" fill="none" h="36536" w="93711">
                    <a:moveTo>
                      <a:pt x="0" y="36536"/>
                    </a:moveTo>
                    <a:lnTo>
                      <a:pt x="36262" y="0"/>
                    </a:lnTo>
                    <a:lnTo>
                      <a:pt x="93710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>
                <a:off x="7795306" y="833500"/>
                <a:ext cx="2545675" cy="1481800"/>
              </a:xfrm>
              <a:custGeom>
                <a:rect b="b" l="l" r="r" t="t"/>
                <a:pathLst>
                  <a:path extrusionOk="0" fill="none" h="59272" w="101827">
                    <a:moveTo>
                      <a:pt x="1" y="59272"/>
                    </a:moveTo>
                    <a:lnTo>
                      <a:pt x="25442" y="59272"/>
                    </a:lnTo>
                    <a:lnTo>
                      <a:pt x="25442" y="33435"/>
                    </a:lnTo>
                    <a:lnTo>
                      <a:pt x="66871" y="33435"/>
                    </a:lnTo>
                    <a:lnTo>
                      <a:pt x="66871" y="0"/>
                    </a:lnTo>
                    <a:lnTo>
                      <a:pt x="10182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>
                <a:off x="7900181" y="2653425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0" y="2706"/>
                    </a:moveTo>
                    <a:cubicBezTo>
                      <a:pt x="0" y="913"/>
                      <a:pt x="2189" y="1"/>
                      <a:pt x="3465" y="1277"/>
                    </a:cubicBezTo>
                    <a:cubicBezTo>
                      <a:pt x="4742" y="2554"/>
                      <a:pt x="3830" y="4742"/>
                      <a:pt x="2037" y="4742"/>
                    </a:cubicBezTo>
                    <a:cubicBezTo>
                      <a:pt x="912" y="4742"/>
                      <a:pt x="0" y="3830"/>
                      <a:pt x="0" y="27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>
                <a:off x="7988331" y="2750700"/>
                <a:ext cx="2342775" cy="913400"/>
              </a:xfrm>
              <a:custGeom>
                <a:rect b="b" l="l" r="r" t="t"/>
                <a:pathLst>
                  <a:path extrusionOk="0" fill="none" h="36536" w="93711">
                    <a:moveTo>
                      <a:pt x="0" y="0"/>
                    </a:moveTo>
                    <a:lnTo>
                      <a:pt x="36262" y="36536"/>
                    </a:lnTo>
                    <a:lnTo>
                      <a:pt x="93710" y="36536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>
                <a:off x="7795306" y="2828200"/>
                <a:ext cx="2545675" cy="1481800"/>
              </a:xfrm>
              <a:custGeom>
                <a:rect b="b" l="l" r="r" t="t"/>
                <a:pathLst>
                  <a:path extrusionOk="0" fill="none" h="59272" w="101827">
                    <a:moveTo>
                      <a:pt x="1" y="1"/>
                    </a:moveTo>
                    <a:lnTo>
                      <a:pt x="25442" y="1"/>
                    </a:lnTo>
                    <a:lnTo>
                      <a:pt x="25442" y="25837"/>
                    </a:lnTo>
                    <a:lnTo>
                      <a:pt x="66871" y="25837"/>
                    </a:lnTo>
                    <a:lnTo>
                      <a:pt x="66871" y="59272"/>
                    </a:lnTo>
                    <a:lnTo>
                      <a:pt x="101826" y="59272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43" name="Google Shape;743;p27"/>
              <p:cNvGrpSpPr/>
              <p:nvPr/>
            </p:nvGrpSpPr>
            <p:grpSpPr>
              <a:xfrm>
                <a:off x="8530783" y="2299824"/>
                <a:ext cx="640686" cy="543853"/>
                <a:chOff x="10364519" y="2624211"/>
                <a:chExt cx="640686" cy="543853"/>
              </a:xfrm>
            </p:grpSpPr>
            <p:sp>
              <p:nvSpPr>
                <p:cNvPr id="744" name="Google Shape;744;p27"/>
                <p:cNvSpPr/>
                <p:nvPr/>
              </p:nvSpPr>
              <p:spPr>
                <a:xfrm>
                  <a:off x="10364519" y="2624211"/>
                  <a:ext cx="640686" cy="136629"/>
                </a:xfrm>
                <a:custGeom>
                  <a:rect b="b" l="l" r="r" t="t"/>
                  <a:pathLst>
                    <a:path extrusionOk="0" h="3131" w="14682">
                      <a:moveTo>
                        <a:pt x="426" y="0"/>
                      </a:moveTo>
                      <a:lnTo>
                        <a:pt x="0" y="395"/>
                      </a:lnTo>
                      <a:lnTo>
                        <a:pt x="2736" y="3131"/>
                      </a:lnTo>
                      <a:lnTo>
                        <a:pt x="14681" y="3131"/>
                      </a:lnTo>
                      <a:lnTo>
                        <a:pt x="14681" y="2553"/>
                      </a:lnTo>
                      <a:lnTo>
                        <a:pt x="2979" y="2553"/>
                      </a:lnTo>
                      <a:lnTo>
                        <a:pt x="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5" name="Google Shape;745;p27"/>
                <p:cNvSpPr/>
                <p:nvPr/>
              </p:nvSpPr>
              <p:spPr>
                <a:xfrm>
                  <a:off x="10375123" y="3040687"/>
                  <a:ext cx="630082" cy="127378"/>
                </a:xfrm>
                <a:custGeom>
                  <a:rect b="b" l="l" r="r" t="t"/>
                  <a:pathLst>
                    <a:path extrusionOk="0" h="2919" w="14439">
                      <a:moveTo>
                        <a:pt x="2493" y="0"/>
                      </a:moveTo>
                      <a:lnTo>
                        <a:pt x="0" y="2493"/>
                      </a:lnTo>
                      <a:lnTo>
                        <a:pt x="395" y="2918"/>
                      </a:lnTo>
                      <a:lnTo>
                        <a:pt x="2736" y="578"/>
                      </a:lnTo>
                      <a:lnTo>
                        <a:pt x="14438" y="578"/>
                      </a:lnTo>
                      <a:lnTo>
                        <a:pt x="1443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 rot="10800000">
            <a:off x="7021" y="-639006"/>
            <a:ext cx="1623175" cy="1972650"/>
            <a:chOff x="4193384" y="4053542"/>
            <a:chExt cx="1623175" cy="1972650"/>
          </a:xfrm>
        </p:grpSpPr>
        <p:grpSp>
          <p:nvGrpSpPr>
            <p:cNvPr id="748" name="Google Shape;748;p28"/>
            <p:cNvGrpSpPr/>
            <p:nvPr/>
          </p:nvGrpSpPr>
          <p:grpSpPr>
            <a:xfrm flipH="1" rot="10800000">
              <a:off x="4193384" y="4947892"/>
              <a:ext cx="920275" cy="1078300"/>
              <a:chOff x="4679675" y="-1053325"/>
              <a:chExt cx="920275" cy="1078300"/>
            </a:xfrm>
          </p:grpSpPr>
          <p:sp>
            <p:nvSpPr>
              <p:cNvPr id="749" name="Google Shape;749;p28"/>
              <p:cNvSpPr/>
              <p:nvPr/>
            </p:nvSpPr>
            <p:spPr>
              <a:xfrm>
                <a:off x="4783025" y="-10533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28"/>
              <p:cNvSpPr/>
              <p:nvPr/>
            </p:nvSpPr>
            <p:spPr>
              <a:xfrm>
                <a:off x="4679675" y="-936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51" name="Google Shape;751;p28"/>
            <p:cNvGrpSpPr/>
            <p:nvPr/>
          </p:nvGrpSpPr>
          <p:grpSpPr>
            <a:xfrm flipH="1" rot="10800000">
              <a:off x="4687334" y="4053542"/>
              <a:ext cx="1129225" cy="1439250"/>
              <a:chOff x="5173625" y="-443725"/>
              <a:chExt cx="1129225" cy="1439250"/>
            </a:xfrm>
          </p:grpSpPr>
          <p:sp>
            <p:nvSpPr>
              <p:cNvPr id="752" name="Google Shape;752;p28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28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54" name="Google Shape;754;p28"/>
          <p:cNvGrpSpPr/>
          <p:nvPr/>
        </p:nvGrpSpPr>
        <p:grpSpPr>
          <a:xfrm>
            <a:off x="-1256133" y="867643"/>
            <a:ext cx="2014791" cy="473128"/>
            <a:chOff x="-35118" y="4342063"/>
            <a:chExt cx="2014791" cy="473128"/>
          </a:xfrm>
        </p:grpSpPr>
        <p:sp>
          <p:nvSpPr>
            <p:cNvPr id="755" name="Google Shape;755;p2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7" name="Google Shape;757;p28"/>
          <p:cNvGrpSpPr/>
          <p:nvPr/>
        </p:nvGrpSpPr>
        <p:grpSpPr>
          <a:xfrm>
            <a:off x="-1179939" y="1195668"/>
            <a:ext cx="2014791" cy="473128"/>
            <a:chOff x="-35118" y="4342063"/>
            <a:chExt cx="2014791" cy="473128"/>
          </a:xfrm>
        </p:grpSpPr>
        <p:sp>
          <p:nvSpPr>
            <p:cNvPr id="758" name="Google Shape;758;p2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0" name="Google Shape;760;p28"/>
          <p:cNvGrpSpPr/>
          <p:nvPr/>
        </p:nvGrpSpPr>
        <p:grpSpPr>
          <a:xfrm flipH="1" rot="10800000">
            <a:off x="39853" y="-260807"/>
            <a:ext cx="2014791" cy="473128"/>
            <a:chOff x="-35118" y="4342063"/>
            <a:chExt cx="2014791" cy="473128"/>
          </a:xfrm>
        </p:grpSpPr>
        <p:sp>
          <p:nvSpPr>
            <p:cNvPr id="761" name="Google Shape;761;p2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3" name="Google Shape;763;p28"/>
          <p:cNvGrpSpPr/>
          <p:nvPr/>
        </p:nvGrpSpPr>
        <p:grpSpPr>
          <a:xfrm rot="10800000">
            <a:off x="7755996" y="4031858"/>
            <a:ext cx="1129225" cy="1439250"/>
            <a:chOff x="5173625" y="-443725"/>
            <a:chExt cx="1129225" cy="1439250"/>
          </a:xfrm>
        </p:grpSpPr>
        <p:sp>
          <p:nvSpPr>
            <p:cNvPr id="764" name="Google Shape;764;p2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6" name="Google Shape;766;p28"/>
          <p:cNvGrpSpPr/>
          <p:nvPr/>
        </p:nvGrpSpPr>
        <p:grpSpPr>
          <a:xfrm flipH="1" rot="10800000">
            <a:off x="7506654" y="4534879"/>
            <a:ext cx="920275" cy="1078300"/>
            <a:chOff x="4679675" y="-443725"/>
            <a:chExt cx="920275" cy="1078300"/>
          </a:xfrm>
        </p:grpSpPr>
        <p:sp>
          <p:nvSpPr>
            <p:cNvPr id="767" name="Google Shape;767;p28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9" name="Google Shape;769;p28"/>
          <p:cNvGrpSpPr/>
          <p:nvPr/>
        </p:nvGrpSpPr>
        <p:grpSpPr>
          <a:xfrm rot="10800000">
            <a:off x="7953846" y="4266083"/>
            <a:ext cx="1129225" cy="1439250"/>
            <a:chOff x="5173625" y="-443725"/>
            <a:chExt cx="1129225" cy="1439250"/>
          </a:xfrm>
        </p:grpSpPr>
        <p:sp>
          <p:nvSpPr>
            <p:cNvPr id="770" name="Google Shape;770;p2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29"/>
          <p:cNvGrpSpPr/>
          <p:nvPr/>
        </p:nvGrpSpPr>
        <p:grpSpPr>
          <a:xfrm rot="10800000">
            <a:off x="-483504" y="3973396"/>
            <a:ext cx="920275" cy="1078300"/>
            <a:chOff x="4679675" y="-1053325"/>
            <a:chExt cx="920275" cy="1078300"/>
          </a:xfrm>
        </p:grpSpPr>
        <p:sp>
          <p:nvSpPr>
            <p:cNvPr id="774" name="Google Shape;774;p29"/>
            <p:cNvSpPr/>
            <p:nvPr/>
          </p:nvSpPr>
          <p:spPr>
            <a:xfrm>
              <a:off x="4783025" y="-10533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4679675" y="-936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6" name="Google Shape;776;p29"/>
          <p:cNvGrpSpPr/>
          <p:nvPr/>
        </p:nvGrpSpPr>
        <p:grpSpPr>
          <a:xfrm rot="10800000">
            <a:off x="-364004" y="3564321"/>
            <a:ext cx="1129225" cy="1439250"/>
            <a:chOff x="5173625" y="-443725"/>
            <a:chExt cx="1129225" cy="1439250"/>
          </a:xfrm>
        </p:grpSpPr>
        <p:sp>
          <p:nvSpPr>
            <p:cNvPr id="777" name="Google Shape;777;p29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29"/>
          <p:cNvGrpSpPr/>
          <p:nvPr/>
        </p:nvGrpSpPr>
        <p:grpSpPr>
          <a:xfrm flipH="1" rot="10800000">
            <a:off x="-351289" y="128490"/>
            <a:ext cx="2014791" cy="473128"/>
            <a:chOff x="-35118" y="4342063"/>
            <a:chExt cx="2014791" cy="473128"/>
          </a:xfrm>
        </p:grpSpPr>
        <p:sp>
          <p:nvSpPr>
            <p:cNvPr id="780" name="Google Shape;780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flipH="1" rot="10800000">
            <a:off x="-407289" y="4585092"/>
            <a:ext cx="2014791" cy="473128"/>
            <a:chOff x="-35118" y="4342063"/>
            <a:chExt cx="2014791" cy="473128"/>
          </a:xfrm>
        </p:grpSpPr>
        <p:sp>
          <p:nvSpPr>
            <p:cNvPr id="783" name="Google Shape;783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5" name="Google Shape;785;p29"/>
          <p:cNvGrpSpPr/>
          <p:nvPr/>
        </p:nvGrpSpPr>
        <p:grpSpPr>
          <a:xfrm>
            <a:off x="-407297" y="4545227"/>
            <a:ext cx="2014791" cy="473128"/>
            <a:chOff x="-35118" y="4342063"/>
            <a:chExt cx="2014791" cy="473128"/>
          </a:xfrm>
        </p:grpSpPr>
        <p:sp>
          <p:nvSpPr>
            <p:cNvPr id="786" name="Google Shape;786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8" name="Google Shape;788;p29"/>
          <p:cNvGrpSpPr/>
          <p:nvPr/>
        </p:nvGrpSpPr>
        <p:grpSpPr>
          <a:xfrm flipH="1">
            <a:off x="7755996" y="-324096"/>
            <a:ext cx="1129225" cy="1439250"/>
            <a:chOff x="5173625" y="-443725"/>
            <a:chExt cx="1129225" cy="1439250"/>
          </a:xfrm>
        </p:grpSpPr>
        <p:sp>
          <p:nvSpPr>
            <p:cNvPr id="789" name="Google Shape;789;p29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1" name="Google Shape;791;p29"/>
          <p:cNvGrpSpPr/>
          <p:nvPr/>
        </p:nvGrpSpPr>
        <p:grpSpPr>
          <a:xfrm>
            <a:off x="7506654" y="-466167"/>
            <a:ext cx="920275" cy="1078300"/>
            <a:chOff x="4679675" y="-443725"/>
            <a:chExt cx="920275" cy="1078300"/>
          </a:xfrm>
        </p:grpSpPr>
        <p:sp>
          <p:nvSpPr>
            <p:cNvPr id="792" name="Google Shape;792;p29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4" name="Google Shape;794;p29"/>
          <p:cNvGrpSpPr/>
          <p:nvPr/>
        </p:nvGrpSpPr>
        <p:grpSpPr>
          <a:xfrm flipH="1">
            <a:off x="7953846" y="-558321"/>
            <a:ext cx="1129225" cy="1439250"/>
            <a:chOff x="5173625" y="-443725"/>
            <a:chExt cx="1129225" cy="1439250"/>
          </a:xfrm>
        </p:grpSpPr>
        <p:sp>
          <p:nvSpPr>
            <p:cNvPr id="795" name="Google Shape;795;p29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29"/>
          <p:cNvGrpSpPr/>
          <p:nvPr/>
        </p:nvGrpSpPr>
        <p:grpSpPr>
          <a:xfrm flipH="1" rot="10800000">
            <a:off x="-198889" y="-100110"/>
            <a:ext cx="2014791" cy="473128"/>
            <a:chOff x="-35118" y="4342063"/>
            <a:chExt cx="2014791" cy="473128"/>
          </a:xfrm>
        </p:grpSpPr>
        <p:sp>
          <p:nvSpPr>
            <p:cNvPr id="798" name="Google Shape;798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LANK_1_1_1_1_1_1_1_1_1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Google Shape;801;p30"/>
          <p:cNvGrpSpPr/>
          <p:nvPr/>
        </p:nvGrpSpPr>
        <p:grpSpPr>
          <a:xfrm flipH="1">
            <a:off x="-365562" y="4556641"/>
            <a:ext cx="2808779" cy="1148975"/>
            <a:chOff x="6525475" y="148600"/>
            <a:chExt cx="2808779" cy="1148975"/>
          </a:xfrm>
        </p:grpSpPr>
        <p:sp>
          <p:nvSpPr>
            <p:cNvPr id="802" name="Google Shape;802;p30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4" name="Google Shape;804;p30"/>
          <p:cNvGrpSpPr/>
          <p:nvPr/>
        </p:nvGrpSpPr>
        <p:grpSpPr>
          <a:xfrm rot="10800000">
            <a:off x="7497756" y="4534879"/>
            <a:ext cx="1368260" cy="1078296"/>
            <a:chOff x="4231725" y="-443721"/>
            <a:chExt cx="1368260" cy="1078296"/>
          </a:xfrm>
        </p:grpSpPr>
        <p:sp>
          <p:nvSpPr>
            <p:cNvPr id="805" name="Google Shape;805;p30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7" name="Google Shape;807;p30"/>
          <p:cNvGrpSpPr/>
          <p:nvPr/>
        </p:nvGrpSpPr>
        <p:grpSpPr>
          <a:xfrm rot="10800000">
            <a:off x="6794891" y="4173929"/>
            <a:ext cx="1129225" cy="1439250"/>
            <a:chOff x="5173625" y="-443725"/>
            <a:chExt cx="1129225" cy="1439250"/>
          </a:xfrm>
        </p:grpSpPr>
        <p:sp>
          <p:nvSpPr>
            <p:cNvPr id="808" name="Google Shape;808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0" name="Google Shape;810;p30"/>
          <p:cNvGrpSpPr/>
          <p:nvPr/>
        </p:nvGrpSpPr>
        <p:grpSpPr>
          <a:xfrm flipH="1" rot="10800000">
            <a:off x="3706041" y="4534879"/>
            <a:ext cx="920275" cy="1078300"/>
            <a:chOff x="4679675" y="-443725"/>
            <a:chExt cx="920275" cy="1078300"/>
          </a:xfrm>
        </p:grpSpPr>
        <p:sp>
          <p:nvSpPr>
            <p:cNvPr id="811" name="Google Shape;811;p30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3" name="Google Shape;813;p30"/>
          <p:cNvGrpSpPr/>
          <p:nvPr/>
        </p:nvGrpSpPr>
        <p:grpSpPr>
          <a:xfrm flipH="1" rot="10800000">
            <a:off x="4199991" y="4173929"/>
            <a:ext cx="1129225" cy="1439250"/>
            <a:chOff x="5173625" y="-443725"/>
            <a:chExt cx="1129225" cy="1439250"/>
          </a:xfrm>
        </p:grpSpPr>
        <p:sp>
          <p:nvSpPr>
            <p:cNvPr id="814" name="Google Shape;814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10800000">
            <a:off x="1329129" y="3924763"/>
            <a:ext cx="474200" cy="1505350"/>
            <a:chOff x="3995775" y="-443725"/>
            <a:chExt cx="474200" cy="1505350"/>
          </a:xfrm>
        </p:grpSpPr>
        <p:sp>
          <p:nvSpPr>
            <p:cNvPr id="817" name="Google Shape;817;p30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9" name="Google Shape;819;p30"/>
          <p:cNvGrpSpPr/>
          <p:nvPr/>
        </p:nvGrpSpPr>
        <p:grpSpPr>
          <a:xfrm>
            <a:off x="6612948" y="5750"/>
            <a:ext cx="1195349" cy="1078296"/>
            <a:chOff x="4404625" y="-443721"/>
            <a:chExt cx="1195349" cy="1078296"/>
          </a:xfrm>
        </p:grpSpPr>
        <p:sp>
          <p:nvSpPr>
            <p:cNvPr id="820" name="Google Shape;820;p30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2" name="Google Shape;822;p30"/>
          <p:cNvGrpSpPr/>
          <p:nvPr/>
        </p:nvGrpSpPr>
        <p:grpSpPr>
          <a:xfrm>
            <a:off x="7429151" y="-104276"/>
            <a:ext cx="1129225" cy="1439250"/>
            <a:chOff x="5173625" y="-443725"/>
            <a:chExt cx="1129225" cy="1439250"/>
          </a:xfrm>
        </p:grpSpPr>
        <p:sp>
          <p:nvSpPr>
            <p:cNvPr id="823" name="Google Shape;823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5" name="Google Shape;825;p30"/>
          <p:cNvGrpSpPr/>
          <p:nvPr/>
        </p:nvGrpSpPr>
        <p:grpSpPr>
          <a:xfrm>
            <a:off x="3121150" y="-475160"/>
            <a:ext cx="482550" cy="1505350"/>
            <a:chOff x="3121150" y="-443725"/>
            <a:chExt cx="482550" cy="1505350"/>
          </a:xfrm>
        </p:grpSpPr>
        <p:sp>
          <p:nvSpPr>
            <p:cNvPr id="826" name="Google Shape;826;p3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8" name="Google Shape;828;p30"/>
          <p:cNvGrpSpPr/>
          <p:nvPr/>
        </p:nvGrpSpPr>
        <p:grpSpPr>
          <a:xfrm>
            <a:off x="1990425" y="-467301"/>
            <a:ext cx="929375" cy="1078300"/>
            <a:chOff x="1990425" y="-443725"/>
            <a:chExt cx="929375" cy="1078300"/>
          </a:xfrm>
        </p:grpSpPr>
        <p:sp>
          <p:nvSpPr>
            <p:cNvPr id="829" name="Google Shape;829;p30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1" name="Google Shape;831;p30"/>
          <p:cNvGrpSpPr/>
          <p:nvPr/>
        </p:nvGrpSpPr>
        <p:grpSpPr>
          <a:xfrm>
            <a:off x="1287525" y="-467301"/>
            <a:ext cx="1138350" cy="1439250"/>
            <a:chOff x="1287525" y="-443725"/>
            <a:chExt cx="1138350" cy="1439250"/>
          </a:xfrm>
        </p:grpSpPr>
        <p:sp>
          <p:nvSpPr>
            <p:cNvPr id="832" name="Google Shape;832;p30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4" name="Google Shape;834;p30"/>
          <p:cNvGrpSpPr/>
          <p:nvPr/>
        </p:nvGrpSpPr>
        <p:grpSpPr>
          <a:xfrm>
            <a:off x="-241900" y="488800"/>
            <a:ext cx="1375425" cy="572805"/>
            <a:chOff x="-241900" y="154825"/>
            <a:chExt cx="1375425" cy="572805"/>
          </a:xfrm>
        </p:grpSpPr>
        <p:sp>
          <p:nvSpPr>
            <p:cNvPr id="835" name="Google Shape;835;p30"/>
            <p:cNvSpPr/>
            <p:nvPr/>
          </p:nvSpPr>
          <p:spPr>
            <a:xfrm>
              <a:off x="-241900" y="201925"/>
              <a:ext cx="1272850" cy="525705"/>
            </a:xfrm>
            <a:custGeom>
              <a:rect b="b" l="l" r="r" t="t"/>
              <a:pathLst>
                <a:path extrusionOk="0" fill="none" h="44075" w="50914">
                  <a:moveTo>
                    <a:pt x="0" y="44074"/>
                  </a:moveTo>
                  <a:lnTo>
                    <a:pt x="25077" y="44074"/>
                  </a:lnTo>
                  <a:lnTo>
                    <a:pt x="25077" y="1"/>
                  </a:lnTo>
                  <a:lnTo>
                    <a:pt x="50913" y="1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015725" y="154825"/>
              <a:ext cx="117800" cy="118550"/>
            </a:xfrm>
            <a:custGeom>
              <a:rect b="b" l="l" r="r" t="t"/>
              <a:pathLst>
                <a:path extrusionOk="0" fill="none" h="4742" w="4712">
                  <a:moveTo>
                    <a:pt x="4712" y="2037"/>
                  </a:moveTo>
                  <a:cubicBezTo>
                    <a:pt x="4712" y="3830"/>
                    <a:pt x="2554" y="4742"/>
                    <a:pt x="1277" y="3465"/>
                  </a:cubicBezTo>
                  <a:cubicBezTo>
                    <a:pt x="0" y="2189"/>
                    <a:pt x="882" y="30"/>
                    <a:pt x="2705" y="30"/>
                  </a:cubicBezTo>
                  <a:cubicBezTo>
                    <a:pt x="3800" y="0"/>
                    <a:pt x="4712" y="912"/>
                    <a:pt x="471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7" name="Google Shape;837;p30"/>
          <p:cNvGrpSpPr/>
          <p:nvPr/>
        </p:nvGrpSpPr>
        <p:grpSpPr>
          <a:xfrm>
            <a:off x="3995775" y="-475160"/>
            <a:ext cx="474200" cy="1505350"/>
            <a:chOff x="3995775" y="-443725"/>
            <a:chExt cx="474200" cy="1505350"/>
          </a:xfrm>
        </p:grpSpPr>
        <p:sp>
          <p:nvSpPr>
            <p:cNvPr id="838" name="Google Shape;838;p30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0" name="Google Shape;840;p30"/>
          <p:cNvGrpSpPr/>
          <p:nvPr/>
        </p:nvGrpSpPr>
        <p:grpSpPr>
          <a:xfrm>
            <a:off x="4679675" y="-467301"/>
            <a:ext cx="920275" cy="1078300"/>
            <a:chOff x="4679675" y="-443725"/>
            <a:chExt cx="920275" cy="1078300"/>
          </a:xfrm>
        </p:grpSpPr>
        <p:sp>
          <p:nvSpPr>
            <p:cNvPr id="841" name="Google Shape;841;p30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3" name="Google Shape;843;p30"/>
          <p:cNvGrpSpPr/>
          <p:nvPr/>
        </p:nvGrpSpPr>
        <p:grpSpPr>
          <a:xfrm>
            <a:off x="5173625" y="-467301"/>
            <a:ext cx="1129225" cy="1439250"/>
            <a:chOff x="5173625" y="-443725"/>
            <a:chExt cx="1129225" cy="1439250"/>
          </a:xfrm>
        </p:grpSpPr>
        <p:sp>
          <p:nvSpPr>
            <p:cNvPr id="844" name="Google Shape;844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6" name="Google Shape;846;p30"/>
          <p:cNvGrpSpPr/>
          <p:nvPr/>
        </p:nvGrpSpPr>
        <p:grpSpPr>
          <a:xfrm flipH="1" rot="5400000">
            <a:off x="-766398" y="4711608"/>
            <a:ext cx="2014791" cy="719731"/>
            <a:chOff x="-85249" y="4203623"/>
            <a:chExt cx="2014791" cy="719731"/>
          </a:xfrm>
        </p:grpSpPr>
        <p:grpSp>
          <p:nvGrpSpPr>
            <p:cNvPr id="847" name="Google Shape;847;p30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848" name="Google Shape;848;p30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0" name="Google Shape;850;p30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851" name="Google Shape;851;p30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30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53" name="Google Shape;853;p30"/>
          <p:cNvGrpSpPr/>
          <p:nvPr/>
        </p:nvGrpSpPr>
        <p:grpSpPr>
          <a:xfrm flipH="1">
            <a:off x="8418670" y="734101"/>
            <a:ext cx="2014791" cy="469195"/>
            <a:chOff x="-35118" y="4163517"/>
            <a:chExt cx="2014791" cy="469195"/>
          </a:xfrm>
        </p:grpSpPr>
        <p:sp>
          <p:nvSpPr>
            <p:cNvPr id="854" name="Google Shape;854;p30"/>
            <p:cNvSpPr/>
            <p:nvPr/>
          </p:nvSpPr>
          <p:spPr>
            <a:xfrm rot="-5400000">
              <a:off x="712889" y="3459167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1861099" y="4163517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/>
            </a:lvl9pPr>
          </a:lstStyle>
          <a:p/>
        </p:txBody>
      </p:sp>
      <p:sp>
        <p:nvSpPr>
          <p:cNvPr id="108" name="Google Shape;108;p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7754575" y="3807546"/>
            <a:ext cx="1138350" cy="1418750"/>
            <a:chOff x="1287525" y="3801250"/>
            <a:chExt cx="1138350" cy="1418750"/>
          </a:xfrm>
        </p:grpSpPr>
        <p:sp>
          <p:nvSpPr>
            <p:cNvPr id="110" name="Google Shape;110;p4"/>
            <p:cNvSpPr/>
            <p:nvPr/>
          </p:nvSpPr>
          <p:spPr>
            <a:xfrm>
              <a:off x="1287525" y="3909150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307300" y="3801250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7619075" y="-472615"/>
            <a:ext cx="1623175" cy="1439250"/>
            <a:chOff x="7619075" y="-179925"/>
            <a:chExt cx="1623175" cy="1439250"/>
          </a:xfrm>
        </p:grpSpPr>
        <p:grpSp>
          <p:nvGrpSpPr>
            <p:cNvPr id="113" name="Google Shape;113;p4"/>
            <p:cNvGrpSpPr/>
            <p:nvPr/>
          </p:nvGrpSpPr>
          <p:grpSpPr>
            <a:xfrm>
              <a:off x="7619075" y="-179925"/>
              <a:ext cx="920275" cy="1078300"/>
              <a:chOff x="4679675" y="-443725"/>
              <a:chExt cx="920275" cy="1078300"/>
            </a:xfrm>
          </p:grpSpPr>
          <p:sp>
            <p:nvSpPr>
              <p:cNvPr id="114" name="Google Shape;114;p4"/>
              <p:cNvSpPr/>
              <p:nvPr/>
            </p:nvSpPr>
            <p:spPr>
              <a:xfrm>
                <a:off x="4783025" y="-4437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67967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" name="Google Shape;116;p4"/>
            <p:cNvGrpSpPr/>
            <p:nvPr/>
          </p:nvGrpSpPr>
          <p:grpSpPr>
            <a:xfrm>
              <a:off x="8113025" y="-179925"/>
              <a:ext cx="1129225" cy="1439250"/>
              <a:chOff x="5173625" y="-443725"/>
              <a:chExt cx="1129225" cy="1439250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9" name="Google Shape;119;p4"/>
          <p:cNvGrpSpPr/>
          <p:nvPr/>
        </p:nvGrpSpPr>
        <p:grpSpPr>
          <a:xfrm>
            <a:off x="8076400" y="4159825"/>
            <a:ext cx="929375" cy="1057800"/>
            <a:chOff x="8076400" y="4159825"/>
            <a:chExt cx="929375" cy="1057800"/>
          </a:xfrm>
        </p:grpSpPr>
        <p:sp>
          <p:nvSpPr>
            <p:cNvPr id="120" name="Google Shape;120;p4"/>
            <p:cNvSpPr/>
            <p:nvPr/>
          </p:nvSpPr>
          <p:spPr>
            <a:xfrm flipH="1">
              <a:off x="8178975" y="4229750"/>
              <a:ext cx="826800" cy="987875"/>
            </a:xfrm>
            <a:custGeom>
              <a:rect b="b" l="l" r="r" t="t"/>
              <a:pathLst>
                <a:path extrusionOk="0" fill="none" h="39515" w="33072">
                  <a:moveTo>
                    <a:pt x="33071" y="0"/>
                  </a:moveTo>
                  <a:lnTo>
                    <a:pt x="0" y="0"/>
                  </a:lnTo>
                  <a:lnTo>
                    <a:pt x="0" y="39514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flipH="1">
              <a:off x="8076400" y="4159825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3" y="4712"/>
                    <a:pt x="2706" y="4712"/>
                  </a:cubicBezTo>
                  <a:cubicBezTo>
                    <a:pt x="3831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p4"/>
          <p:cNvGrpSpPr/>
          <p:nvPr/>
        </p:nvGrpSpPr>
        <p:grpSpPr>
          <a:xfrm>
            <a:off x="-784112" y="3808068"/>
            <a:ext cx="1138350" cy="1418750"/>
            <a:chOff x="-784112" y="3818928"/>
            <a:chExt cx="1138350" cy="1418750"/>
          </a:xfrm>
        </p:grpSpPr>
        <p:sp>
          <p:nvSpPr>
            <p:cNvPr id="123" name="Google Shape;123;p4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-571562" y="4051528"/>
            <a:ext cx="1138350" cy="1418750"/>
            <a:chOff x="-784112" y="3818928"/>
            <a:chExt cx="1138350" cy="1418750"/>
          </a:xfrm>
        </p:grpSpPr>
        <p:sp>
          <p:nvSpPr>
            <p:cNvPr id="126" name="Google Shape;126;p4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5"/>
          <p:cNvGrpSpPr/>
          <p:nvPr/>
        </p:nvGrpSpPr>
        <p:grpSpPr>
          <a:xfrm>
            <a:off x="288363" y="-791171"/>
            <a:ext cx="1368260" cy="1078296"/>
            <a:chOff x="4231725" y="-443721"/>
            <a:chExt cx="1368260" cy="1078296"/>
          </a:xfrm>
        </p:grpSpPr>
        <p:sp>
          <p:nvSpPr>
            <p:cNvPr id="130" name="Google Shape;130;p5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163463" y="-105375"/>
            <a:ext cx="1129225" cy="1439250"/>
            <a:chOff x="5173625" y="-443725"/>
            <a:chExt cx="1129225" cy="1439250"/>
          </a:xfrm>
        </p:grpSpPr>
        <p:sp>
          <p:nvSpPr>
            <p:cNvPr id="133" name="Google Shape;133;p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 flipH="1">
            <a:off x="7898942" y="-257775"/>
            <a:ext cx="920275" cy="1078300"/>
            <a:chOff x="4679675" y="-443725"/>
            <a:chExt cx="920275" cy="1078300"/>
          </a:xfrm>
        </p:grpSpPr>
        <p:sp>
          <p:nvSpPr>
            <p:cNvPr id="136" name="Google Shape;136;p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flipH="1">
            <a:off x="7348442" y="-105375"/>
            <a:ext cx="1129225" cy="1439250"/>
            <a:chOff x="5173625" y="-443725"/>
            <a:chExt cx="1129225" cy="1439250"/>
          </a:xfrm>
        </p:grpSpPr>
        <p:sp>
          <p:nvSpPr>
            <p:cNvPr id="139" name="Google Shape;139;p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5"/>
          <p:cNvSpPr txBox="1"/>
          <p:nvPr>
            <p:ph idx="1" type="subTitle"/>
          </p:nvPr>
        </p:nvSpPr>
        <p:spPr>
          <a:xfrm>
            <a:off x="1290763" y="3086429"/>
            <a:ext cx="2425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2" name="Google Shape;142;p5"/>
          <p:cNvSpPr txBox="1"/>
          <p:nvPr>
            <p:ph idx="2" type="subTitle"/>
          </p:nvPr>
        </p:nvSpPr>
        <p:spPr>
          <a:xfrm>
            <a:off x="5427738" y="3086429"/>
            <a:ext cx="24255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3" name="Google Shape;143;p5"/>
          <p:cNvSpPr txBox="1"/>
          <p:nvPr>
            <p:ph idx="3" type="subTitle"/>
          </p:nvPr>
        </p:nvSpPr>
        <p:spPr>
          <a:xfrm>
            <a:off x="1290775" y="3562899"/>
            <a:ext cx="2425500" cy="8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5"/>
          <p:cNvSpPr txBox="1"/>
          <p:nvPr>
            <p:ph idx="4" type="subTitle"/>
          </p:nvPr>
        </p:nvSpPr>
        <p:spPr>
          <a:xfrm>
            <a:off x="5427750" y="3562899"/>
            <a:ext cx="2425500" cy="8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"/>
          <p:cNvSpPr txBox="1"/>
          <p:nvPr>
            <p:ph type="title"/>
          </p:nvPr>
        </p:nvSpPr>
        <p:spPr>
          <a:xfrm>
            <a:off x="1704750" y="539700"/>
            <a:ext cx="5734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6"/>
          <p:cNvGrpSpPr/>
          <p:nvPr/>
        </p:nvGrpSpPr>
        <p:grpSpPr>
          <a:xfrm>
            <a:off x="-331199" y="-1100503"/>
            <a:ext cx="2948397" cy="2299878"/>
            <a:chOff x="-148524" y="-1091464"/>
            <a:chExt cx="2948397" cy="2299878"/>
          </a:xfrm>
        </p:grpSpPr>
        <p:grpSp>
          <p:nvGrpSpPr>
            <p:cNvPr id="148" name="Google Shape;148;p6"/>
            <p:cNvGrpSpPr/>
            <p:nvPr/>
          </p:nvGrpSpPr>
          <p:grpSpPr>
            <a:xfrm>
              <a:off x="-148524" y="246037"/>
              <a:ext cx="2074949" cy="962378"/>
              <a:chOff x="-85249" y="3960975"/>
              <a:chExt cx="2074949" cy="962378"/>
            </a:xfrm>
          </p:grpSpPr>
          <p:grpSp>
            <p:nvGrpSpPr>
              <p:cNvPr id="149" name="Google Shape;149;p6"/>
              <p:cNvGrpSpPr/>
              <p:nvPr/>
            </p:nvGrpSpPr>
            <p:grpSpPr>
              <a:xfrm>
                <a:off x="-44137" y="3960975"/>
                <a:ext cx="2033837" cy="459179"/>
                <a:chOff x="-101291" y="3971002"/>
                <a:chExt cx="2033837" cy="459179"/>
              </a:xfrm>
            </p:grpSpPr>
            <p:sp>
              <p:nvSpPr>
                <p:cNvPr id="150" name="Google Shape;150;p6"/>
                <p:cNvSpPr/>
                <p:nvPr/>
              </p:nvSpPr>
              <p:spPr>
                <a:xfrm rot="-5400000">
                  <a:off x="646715" y="3256635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" name="Google Shape;151;p6"/>
                <p:cNvSpPr/>
                <p:nvPr/>
              </p:nvSpPr>
              <p:spPr>
                <a:xfrm>
                  <a:off x="1813971" y="397100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accent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2" name="Google Shape;152;p6"/>
              <p:cNvGrpSpPr/>
              <p:nvPr/>
            </p:nvGrpSpPr>
            <p:grpSpPr>
              <a:xfrm>
                <a:off x="-85249" y="4203623"/>
                <a:ext cx="2014791" cy="469195"/>
                <a:chOff x="-35118" y="4163517"/>
                <a:chExt cx="2014791" cy="469195"/>
              </a:xfrm>
            </p:grpSpPr>
            <p:sp>
              <p:nvSpPr>
                <p:cNvPr id="153" name="Google Shape;153;p6"/>
                <p:cNvSpPr/>
                <p:nvPr/>
              </p:nvSpPr>
              <p:spPr>
                <a:xfrm rot="-5400000">
                  <a:off x="712889" y="3459167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" name="Google Shape;154;p6"/>
                <p:cNvSpPr/>
                <p:nvPr/>
              </p:nvSpPr>
              <p:spPr>
                <a:xfrm>
                  <a:off x="1861099" y="4163517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5" name="Google Shape;155;p6"/>
              <p:cNvGrpSpPr/>
              <p:nvPr/>
            </p:nvGrpSpPr>
            <p:grpSpPr>
              <a:xfrm>
                <a:off x="-85249" y="4454155"/>
                <a:ext cx="2014791" cy="469199"/>
                <a:chOff x="-35118" y="4345992"/>
                <a:chExt cx="2014791" cy="469199"/>
              </a:xfrm>
            </p:grpSpPr>
            <p:sp>
              <p:nvSpPr>
                <p:cNvPr id="156" name="Google Shape;156;p6"/>
                <p:cNvSpPr/>
                <p:nvPr/>
              </p:nvSpPr>
              <p:spPr>
                <a:xfrm rot="-5400000">
                  <a:off x="712889" y="3641646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" name="Google Shape;157;p6"/>
                <p:cNvSpPr/>
                <p:nvPr/>
              </p:nvSpPr>
              <p:spPr>
                <a:xfrm>
                  <a:off x="1861099" y="434599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58" name="Google Shape;158;p6"/>
            <p:cNvGrpSpPr/>
            <p:nvPr/>
          </p:nvGrpSpPr>
          <p:grpSpPr>
            <a:xfrm rot="-899960">
              <a:off x="374474" y="-828634"/>
              <a:ext cx="2249258" cy="1657275"/>
              <a:chOff x="746475" y="-443725"/>
              <a:chExt cx="2249325" cy="1657325"/>
            </a:xfrm>
          </p:grpSpPr>
          <p:sp>
            <p:nvSpPr>
              <p:cNvPr id="159" name="Google Shape;159;p6"/>
              <p:cNvSpPr/>
              <p:nvPr/>
            </p:nvSpPr>
            <p:spPr>
              <a:xfrm>
                <a:off x="746475" y="-443725"/>
                <a:ext cx="2158875" cy="1560825"/>
              </a:xfrm>
              <a:custGeom>
                <a:rect b="b" l="l" r="r" t="t"/>
                <a:pathLst>
                  <a:path extrusionOk="0" fill="none" h="62433" w="86355">
                    <a:moveTo>
                      <a:pt x="86355" y="62433"/>
                    </a:moveTo>
                    <a:lnTo>
                      <a:pt x="34621" y="14833"/>
                    </a:lnTo>
                    <a:lnTo>
                      <a:pt x="1" y="14833"/>
                    </a:lnTo>
                    <a:lnTo>
                      <a:pt x="1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877225" y="10958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4742" y="2007"/>
                    </a:moveTo>
                    <a:cubicBezTo>
                      <a:pt x="4742" y="3830"/>
                      <a:pt x="2554" y="4712"/>
                      <a:pt x="1277" y="3466"/>
                    </a:cubicBezTo>
                    <a:cubicBezTo>
                      <a:pt x="0" y="2189"/>
                      <a:pt x="912" y="0"/>
                      <a:pt x="2705" y="0"/>
                    </a:cubicBezTo>
                    <a:cubicBezTo>
                      <a:pt x="3830" y="0"/>
                      <a:pt x="4742" y="912"/>
                      <a:pt x="4742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" name="Google Shape;161;p6"/>
          <p:cNvGrpSpPr/>
          <p:nvPr/>
        </p:nvGrpSpPr>
        <p:grpSpPr>
          <a:xfrm flipH="1">
            <a:off x="6526801" y="-1100503"/>
            <a:ext cx="2948397" cy="2299878"/>
            <a:chOff x="3876" y="-939064"/>
            <a:chExt cx="2948397" cy="2299878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3876" y="398437"/>
              <a:ext cx="2074949" cy="962378"/>
              <a:chOff x="-85249" y="3960975"/>
              <a:chExt cx="2074949" cy="962378"/>
            </a:xfrm>
          </p:grpSpPr>
          <p:grpSp>
            <p:nvGrpSpPr>
              <p:cNvPr id="163" name="Google Shape;163;p6"/>
              <p:cNvGrpSpPr/>
              <p:nvPr/>
            </p:nvGrpSpPr>
            <p:grpSpPr>
              <a:xfrm>
                <a:off x="-44137" y="3960975"/>
                <a:ext cx="2033837" cy="459179"/>
                <a:chOff x="-101291" y="3971002"/>
                <a:chExt cx="2033837" cy="459179"/>
              </a:xfrm>
            </p:grpSpPr>
            <p:sp>
              <p:nvSpPr>
                <p:cNvPr id="164" name="Google Shape;164;p6"/>
                <p:cNvSpPr/>
                <p:nvPr/>
              </p:nvSpPr>
              <p:spPr>
                <a:xfrm rot="-5400000">
                  <a:off x="646715" y="3256635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cap="flat" cmpd="sng" w="95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" name="Google Shape;165;p6"/>
                <p:cNvSpPr/>
                <p:nvPr/>
              </p:nvSpPr>
              <p:spPr>
                <a:xfrm>
                  <a:off x="1813971" y="397100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accent2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6" name="Google Shape;166;p6"/>
              <p:cNvGrpSpPr/>
              <p:nvPr/>
            </p:nvGrpSpPr>
            <p:grpSpPr>
              <a:xfrm>
                <a:off x="-85249" y="4203623"/>
                <a:ext cx="2014791" cy="469195"/>
                <a:chOff x="-35118" y="4163517"/>
                <a:chExt cx="2014791" cy="469195"/>
              </a:xfrm>
            </p:grpSpPr>
            <p:sp>
              <p:nvSpPr>
                <p:cNvPr id="167" name="Google Shape;167;p6"/>
                <p:cNvSpPr/>
                <p:nvPr/>
              </p:nvSpPr>
              <p:spPr>
                <a:xfrm rot="-5400000">
                  <a:off x="712889" y="3459167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" name="Google Shape;168;p6"/>
                <p:cNvSpPr/>
                <p:nvPr/>
              </p:nvSpPr>
              <p:spPr>
                <a:xfrm>
                  <a:off x="1861099" y="4163517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9" name="Google Shape;169;p6"/>
              <p:cNvGrpSpPr/>
              <p:nvPr/>
            </p:nvGrpSpPr>
            <p:grpSpPr>
              <a:xfrm>
                <a:off x="-85249" y="4454155"/>
                <a:ext cx="2014791" cy="469199"/>
                <a:chOff x="-35118" y="4345992"/>
                <a:chExt cx="2014791" cy="469199"/>
              </a:xfrm>
            </p:grpSpPr>
            <p:sp>
              <p:nvSpPr>
                <p:cNvPr id="170" name="Google Shape;170;p6"/>
                <p:cNvSpPr/>
                <p:nvPr/>
              </p:nvSpPr>
              <p:spPr>
                <a:xfrm rot="-5400000">
                  <a:off x="712889" y="3641646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" name="Google Shape;171;p6"/>
                <p:cNvSpPr/>
                <p:nvPr/>
              </p:nvSpPr>
              <p:spPr>
                <a:xfrm>
                  <a:off x="1861099" y="434599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2" name="Google Shape;172;p6"/>
            <p:cNvGrpSpPr/>
            <p:nvPr/>
          </p:nvGrpSpPr>
          <p:grpSpPr>
            <a:xfrm rot="-899960">
              <a:off x="526874" y="-676234"/>
              <a:ext cx="2249258" cy="1657275"/>
              <a:chOff x="746475" y="-443725"/>
              <a:chExt cx="2249325" cy="1657325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746475" y="-443725"/>
                <a:ext cx="2158875" cy="1560825"/>
              </a:xfrm>
              <a:custGeom>
                <a:rect b="b" l="l" r="r" t="t"/>
                <a:pathLst>
                  <a:path extrusionOk="0" fill="none" h="62433" w="86355">
                    <a:moveTo>
                      <a:pt x="86355" y="62433"/>
                    </a:moveTo>
                    <a:lnTo>
                      <a:pt x="34621" y="14833"/>
                    </a:lnTo>
                    <a:lnTo>
                      <a:pt x="1" y="14833"/>
                    </a:lnTo>
                    <a:lnTo>
                      <a:pt x="1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877225" y="10958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4742" y="2007"/>
                    </a:moveTo>
                    <a:cubicBezTo>
                      <a:pt x="4742" y="3830"/>
                      <a:pt x="2554" y="4712"/>
                      <a:pt x="1277" y="3466"/>
                    </a:cubicBezTo>
                    <a:cubicBezTo>
                      <a:pt x="0" y="2189"/>
                      <a:pt x="912" y="0"/>
                      <a:pt x="2705" y="0"/>
                    </a:cubicBezTo>
                    <a:cubicBezTo>
                      <a:pt x="3830" y="0"/>
                      <a:pt x="4742" y="912"/>
                      <a:pt x="4742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5" name="Google Shape;175;p6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7"/>
          <p:cNvGrpSpPr/>
          <p:nvPr/>
        </p:nvGrpSpPr>
        <p:grpSpPr>
          <a:xfrm>
            <a:off x="-240841" y="4543828"/>
            <a:ext cx="2014791" cy="473128"/>
            <a:chOff x="-35118" y="4342063"/>
            <a:chExt cx="2014791" cy="473128"/>
          </a:xfrm>
        </p:grpSpPr>
        <p:sp>
          <p:nvSpPr>
            <p:cNvPr id="178" name="Google Shape;178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" name="Google Shape;180;p7"/>
          <p:cNvGrpSpPr/>
          <p:nvPr/>
        </p:nvGrpSpPr>
        <p:grpSpPr>
          <a:xfrm>
            <a:off x="-185941" y="4793793"/>
            <a:ext cx="2014791" cy="473128"/>
            <a:chOff x="-35118" y="4342063"/>
            <a:chExt cx="2014791" cy="473128"/>
          </a:xfrm>
        </p:grpSpPr>
        <p:sp>
          <p:nvSpPr>
            <p:cNvPr id="181" name="Google Shape;181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" name="Google Shape;183;p7"/>
          <p:cNvGrpSpPr/>
          <p:nvPr/>
        </p:nvGrpSpPr>
        <p:grpSpPr>
          <a:xfrm>
            <a:off x="-27101" y="9826"/>
            <a:ext cx="1697125" cy="576045"/>
            <a:chOff x="-27101" y="9826"/>
            <a:chExt cx="1697125" cy="576045"/>
          </a:xfrm>
        </p:grpSpPr>
        <p:grpSp>
          <p:nvGrpSpPr>
            <p:cNvPr id="184" name="Google Shape;184;p7"/>
            <p:cNvGrpSpPr/>
            <p:nvPr/>
          </p:nvGrpSpPr>
          <p:grpSpPr>
            <a:xfrm rot="5400000">
              <a:off x="568188" y="-433231"/>
              <a:ext cx="423826" cy="1614380"/>
              <a:chOff x="236836" y="140933"/>
              <a:chExt cx="423826" cy="1614380"/>
            </a:xfrm>
          </p:grpSpPr>
          <p:sp>
            <p:nvSpPr>
              <p:cNvPr id="185" name="Google Shape;185;p7"/>
              <p:cNvSpPr/>
              <p:nvPr/>
            </p:nvSpPr>
            <p:spPr>
              <a:xfrm>
                <a:off x="292013" y="249370"/>
                <a:ext cx="334005" cy="1407885"/>
              </a:xfrm>
              <a:custGeom>
                <a:rect b="b" l="l" r="r" t="t"/>
                <a:pathLst>
                  <a:path extrusionOk="0" h="31521" w="7478">
                    <a:moveTo>
                      <a:pt x="6870" y="0"/>
                    </a:moveTo>
                    <a:lnTo>
                      <a:pt x="6870" y="8177"/>
                    </a:lnTo>
                    <a:cubicBezTo>
                      <a:pt x="5441" y="9636"/>
                      <a:pt x="3982" y="11094"/>
                      <a:pt x="2554" y="12493"/>
                    </a:cubicBezTo>
                    <a:lnTo>
                      <a:pt x="122" y="14924"/>
                    </a:lnTo>
                    <a:lnTo>
                      <a:pt x="31" y="15046"/>
                    </a:lnTo>
                    <a:lnTo>
                      <a:pt x="1" y="15107"/>
                    </a:lnTo>
                    <a:cubicBezTo>
                      <a:pt x="1" y="15167"/>
                      <a:pt x="1" y="15228"/>
                      <a:pt x="1" y="15289"/>
                    </a:cubicBezTo>
                    <a:lnTo>
                      <a:pt x="1" y="31520"/>
                    </a:lnTo>
                    <a:lnTo>
                      <a:pt x="578" y="31520"/>
                    </a:lnTo>
                    <a:lnTo>
                      <a:pt x="578" y="15319"/>
                    </a:lnTo>
                    <a:cubicBezTo>
                      <a:pt x="1368" y="14529"/>
                      <a:pt x="2189" y="13739"/>
                      <a:pt x="2979" y="12918"/>
                    </a:cubicBezTo>
                    <a:cubicBezTo>
                      <a:pt x="4438" y="11490"/>
                      <a:pt x="5928" y="9970"/>
                      <a:pt x="7387" y="8511"/>
                    </a:cubicBezTo>
                    <a:lnTo>
                      <a:pt x="7478" y="8420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42088" y="140933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36836" y="1637488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8" name="Google Shape;188;p7"/>
            <p:cNvGrpSpPr/>
            <p:nvPr/>
          </p:nvGrpSpPr>
          <p:grpSpPr>
            <a:xfrm rot="5400000">
              <a:off x="607062" y="-624336"/>
              <a:ext cx="428800" cy="1697125"/>
              <a:chOff x="79461" y="58200"/>
              <a:chExt cx="428800" cy="1697125"/>
            </a:xfrm>
          </p:grpSpPr>
          <p:sp>
            <p:nvSpPr>
              <p:cNvPr id="189" name="Google Shape;189;p7"/>
              <p:cNvSpPr/>
              <p:nvPr/>
            </p:nvSpPr>
            <p:spPr>
              <a:xfrm>
                <a:off x="138597" y="176034"/>
                <a:ext cx="334050" cy="1481225"/>
              </a:xfrm>
              <a:custGeom>
                <a:rect b="b" l="l" r="r" t="t"/>
                <a:pathLst>
                  <a:path extrusionOk="0" h="33163" w="7479">
                    <a:moveTo>
                      <a:pt x="6870" y="1"/>
                    </a:moveTo>
                    <a:lnTo>
                      <a:pt x="6870" y="8208"/>
                    </a:lnTo>
                    <a:cubicBezTo>
                      <a:pt x="5442" y="9636"/>
                      <a:pt x="3983" y="11095"/>
                      <a:pt x="2554" y="12524"/>
                    </a:cubicBezTo>
                    <a:cubicBezTo>
                      <a:pt x="1764" y="13344"/>
                      <a:pt x="943" y="14135"/>
                      <a:pt x="122" y="14986"/>
                    </a:cubicBezTo>
                    <a:cubicBezTo>
                      <a:pt x="62" y="15016"/>
                      <a:pt x="31" y="15047"/>
                      <a:pt x="1" y="15107"/>
                    </a:cubicBezTo>
                    <a:lnTo>
                      <a:pt x="1" y="15168"/>
                    </a:lnTo>
                    <a:lnTo>
                      <a:pt x="1" y="33162"/>
                    </a:lnTo>
                    <a:lnTo>
                      <a:pt x="578" y="33162"/>
                    </a:lnTo>
                    <a:lnTo>
                      <a:pt x="578" y="15351"/>
                    </a:lnTo>
                    <a:lnTo>
                      <a:pt x="2980" y="12949"/>
                    </a:lnTo>
                    <a:cubicBezTo>
                      <a:pt x="4408" y="11490"/>
                      <a:pt x="5928" y="10001"/>
                      <a:pt x="7387" y="8512"/>
                    </a:cubicBezTo>
                    <a:lnTo>
                      <a:pt x="7478" y="8420"/>
                    </a:lnTo>
                    <a:lnTo>
                      <a:pt x="74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89686" y="58200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79461" y="1637500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2" name="Google Shape;192;p7"/>
          <p:cNvGrpSpPr/>
          <p:nvPr/>
        </p:nvGrpSpPr>
        <p:grpSpPr>
          <a:xfrm flipH="1">
            <a:off x="7374534" y="76783"/>
            <a:ext cx="2014791" cy="473128"/>
            <a:chOff x="-35118" y="4342063"/>
            <a:chExt cx="2014791" cy="473128"/>
          </a:xfrm>
        </p:grpSpPr>
        <p:sp>
          <p:nvSpPr>
            <p:cNvPr id="193" name="Google Shape;193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" name="Google Shape;195;p7"/>
          <p:cNvGrpSpPr/>
          <p:nvPr/>
        </p:nvGrpSpPr>
        <p:grpSpPr>
          <a:xfrm flipH="1">
            <a:off x="7472034" y="479147"/>
            <a:ext cx="2014791" cy="473128"/>
            <a:chOff x="-35118" y="4342063"/>
            <a:chExt cx="2014791" cy="473128"/>
          </a:xfrm>
        </p:grpSpPr>
        <p:sp>
          <p:nvSpPr>
            <p:cNvPr id="196" name="Google Shape;196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 flipH="1" rot="10800000">
            <a:off x="6230050" y="4537371"/>
            <a:ext cx="920275" cy="1078300"/>
            <a:chOff x="4679675" y="-443725"/>
            <a:chExt cx="920275" cy="1078300"/>
          </a:xfrm>
        </p:grpSpPr>
        <p:sp>
          <p:nvSpPr>
            <p:cNvPr id="199" name="Google Shape;199;p7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7"/>
          <p:cNvGrpSpPr/>
          <p:nvPr/>
        </p:nvGrpSpPr>
        <p:grpSpPr>
          <a:xfrm flipH="1" rot="10800000">
            <a:off x="6724000" y="4140263"/>
            <a:ext cx="1129225" cy="1439250"/>
            <a:chOff x="5173625" y="-443725"/>
            <a:chExt cx="1129225" cy="1439250"/>
          </a:xfrm>
        </p:grpSpPr>
        <p:sp>
          <p:nvSpPr>
            <p:cNvPr id="202" name="Google Shape;202;p7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7"/>
          <p:cNvSpPr txBox="1"/>
          <p:nvPr>
            <p:ph type="title"/>
          </p:nvPr>
        </p:nvSpPr>
        <p:spPr>
          <a:xfrm>
            <a:off x="706725" y="980400"/>
            <a:ext cx="4254600" cy="8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05" name="Google Shape;205;p7"/>
          <p:cNvSpPr txBox="1"/>
          <p:nvPr>
            <p:ph idx="1" type="body"/>
          </p:nvPr>
        </p:nvSpPr>
        <p:spPr>
          <a:xfrm>
            <a:off x="713325" y="1770600"/>
            <a:ext cx="4254600" cy="24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>
            <a:off x="260351" y="2145759"/>
            <a:ext cx="289868" cy="852000"/>
            <a:chOff x="456616" y="2161476"/>
            <a:chExt cx="289868" cy="852000"/>
          </a:xfrm>
        </p:grpSpPr>
        <p:sp>
          <p:nvSpPr>
            <p:cNvPr id="208" name="Google Shape;208;p8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" name="Google Shape;213;p8"/>
          <p:cNvGrpSpPr/>
          <p:nvPr/>
        </p:nvGrpSpPr>
        <p:grpSpPr>
          <a:xfrm>
            <a:off x="6514438" y="4556641"/>
            <a:ext cx="2808779" cy="1148975"/>
            <a:chOff x="6525475" y="148600"/>
            <a:chExt cx="2808779" cy="1148975"/>
          </a:xfrm>
        </p:grpSpPr>
        <p:sp>
          <p:nvSpPr>
            <p:cNvPr id="214" name="Google Shape;214;p8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" name="Google Shape;216;p8"/>
          <p:cNvGrpSpPr/>
          <p:nvPr/>
        </p:nvGrpSpPr>
        <p:grpSpPr>
          <a:xfrm rot="-5400000">
            <a:off x="7480661" y="4711608"/>
            <a:ext cx="2014791" cy="719731"/>
            <a:chOff x="-85249" y="4203623"/>
            <a:chExt cx="2014791" cy="719731"/>
          </a:xfrm>
        </p:grpSpPr>
        <p:grpSp>
          <p:nvGrpSpPr>
            <p:cNvPr id="217" name="Google Shape;217;p8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218" name="Google Shape;218;p8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" name="Google Shape;220;p8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221" name="Google Shape;221;p8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3" name="Google Shape;223;p8"/>
          <p:cNvGrpSpPr/>
          <p:nvPr/>
        </p:nvGrpSpPr>
        <p:grpSpPr>
          <a:xfrm rot="-5400000">
            <a:off x="7870685" y="4684474"/>
            <a:ext cx="2014791" cy="469199"/>
            <a:chOff x="-35118" y="4345992"/>
            <a:chExt cx="2014791" cy="469199"/>
          </a:xfrm>
        </p:grpSpPr>
        <p:sp>
          <p:nvSpPr>
            <p:cNvPr id="224" name="Google Shape;224;p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1861099" y="4345992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" name="Google Shape;226;p8"/>
          <p:cNvGrpSpPr/>
          <p:nvPr/>
        </p:nvGrpSpPr>
        <p:grpSpPr>
          <a:xfrm>
            <a:off x="7619075" y="-472615"/>
            <a:ext cx="1623175" cy="1439250"/>
            <a:chOff x="7619075" y="-179925"/>
            <a:chExt cx="1623175" cy="1439250"/>
          </a:xfrm>
        </p:grpSpPr>
        <p:grpSp>
          <p:nvGrpSpPr>
            <p:cNvPr id="227" name="Google Shape;227;p8"/>
            <p:cNvGrpSpPr/>
            <p:nvPr/>
          </p:nvGrpSpPr>
          <p:grpSpPr>
            <a:xfrm>
              <a:off x="7619075" y="-179925"/>
              <a:ext cx="920275" cy="1078300"/>
              <a:chOff x="4679675" y="-443725"/>
              <a:chExt cx="920275" cy="107830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4783025" y="-4437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467967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0" name="Google Shape;230;p8"/>
            <p:cNvGrpSpPr/>
            <p:nvPr/>
          </p:nvGrpSpPr>
          <p:grpSpPr>
            <a:xfrm>
              <a:off x="8113025" y="-179925"/>
              <a:ext cx="1129225" cy="1439250"/>
              <a:chOff x="5173625" y="-443725"/>
              <a:chExt cx="1129225" cy="1439250"/>
            </a:xfrm>
          </p:grpSpPr>
          <p:sp>
            <p:nvSpPr>
              <p:cNvPr id="231" name="Google Shape;231;p8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3" name="Google Shape;233;p8"/>
          <p:cNvGrpSpPr/>
          <p:nvPr/>
        </p:nvGrpSpPr>
        <p:grpSpPr>
          <a:xfrm>
            <a:off x="6362038" y="4861441"/>
            <a:ext cx="2808779" cy="1148975"/>
            <a:chOff x="6525475" y="148600"/>
            <a:chExt cx="2808779" cy="1148975"/>
          </a:xfrm>
        </p:grpSpPr>
        <p:sp>
          <p:nvSpPr>
            <p:cNvPr id="234" name="Google Shape;234;p8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" name="Google Shape;236;p8"/>
          <p:cNvSpPr txBox="1"/>
          <p:nvPr>
            <p:ph type="title"/>
          </p:nvPr>
        </p:nvSpPr>
        <p:spPr>
          <a:xfrm>
            <a:off x="766675" y="1421850"/>
            <a:ext cx="46161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9"/>
          <p:cNvGrpSpPr/>
          <p:nvPr/>
        </p:nvGrpSpPr>
        <p:grpSpPr>
          <a:xfrm flipH="1" rot="-5400000">
            <a:off x="8142388" y="3383598"/>
            <a:ext cx="1138350" cy="1418750"/>
            <a:chOff x="-784112" y="3818928"/>
            <a:chExt cx="1138350" cy="1418750"/>
          </a:xfrm>
        </p:grpSpPr>
        <p:sp>
          <p:nvSpPr>
            <p:cNvPr id="239" name="Google Shape;239;p9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" name="Google Shape;241;p9"/>
          <p:cNvGrpSpPr/>
          <p:nvPr/>
        </p:nvGrpSpPr>
        <p:grpSpPr>
          <a:xfrm flipH="1" rot="-5400000">
            <a:off x="8374988" y="3596148"/>
            <a:ext cx="1138350" cy="1418750"/>
            <a:chOff x="-784112" y="3818928"/>
            <a:chExt cx="1138350" cy="1418750"/>
          </a:xfrm>
        </p:grpSpPr>
        <p:sp>
          <p:nvSpPr>
            <p:cNvPr id="242" name="Google Shape;242;p9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-272766" y="74745"/>
            <a:ext cx="2014791" cy="473128"/>
            <a:chOff x="-35118" y="4342063"/>
            <a:chExt cx="2014791" cy="473128"/>
          </a:xfrm>
        </p:grpSpPr>
        <p:sp>
          <p:nvSpPr>
            <p:cNvPr id="245" name="Google Shape;245;p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" name="Google Shape;247;p9"/>
          <p:cNvGrpSpPr/>
          <p:nvPr/>
        </p:nvGrpSpPr>
        <p:grpSpPr>
          <a:xfrm>
            <a:off x="7413751" y="76596"/>
            <a:ext cx="2033837" cy="1117221"/>
            <a:chOff x="7413751" y="76596"/>
            <a:chExt cx="2033837" cy="1117221"/>
          </a:xfrm>
        </p:grpSpPr>
        <p:grpSp>
          <p:nvGrpSpPr>
            <p:cNvPr id="248" name="Google Shape;248;p9"/>
            <p:cNvGrpSpPr/>
            <p:nvPr/>
          </p:nvGrpSpPr>
          <p:grpSpPr>
            <a:xfrm flipH="1">
              <a:off x="7413751" y="76596"/>
              <a:ext cx="2033837" cy="463108"/>
              <a:chOff x="-101291" y="3967072"/>
              <a:chExt cx="2033837" cy="463108"/>
            </a:xfrm>
          </p:grpSpPr>
          <p:sp>
            <p:nvSpPr>
              <p:cNvPr id="249" name="Google Shape;249;p9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813971" y="396707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 flipH="1">
              <a:off x="7423284" y="366543"/>
              <a:ext cx="2014791" cy="473124"/>
              <a:chOff x="-35118" y="4159588"/>
              <a:chExt cx="2014791" cy="473124"/>
            </a:xfrm>
          </p:grpSpPr>
          <p:sp>
            <p:nvSpPr>
              <p:cNvPr id="252" name="Google Shape;252;p9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1861099" y="4159588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9"/>
            <p:cNvGrpSpPr/>
            <p:nvPr/>
          </p:nvGrpSpPr>
          <p:grpSpPr>
            <a:xfrm flipH="1">
              <a:off x="7423276" y="720689"/>
              <a:ext cx="2014791" cy="473128"/>
              <a:chOff x="-35118" y="4342063"/>
              <a:chExt cx="2014791" cy="473128"/>
            </a:xfrm>
          </p:grpSpPr>
          <p:sp>
            <p:nvSpPr>
              <p:cNvPr id="255" name="Google Shape;255;p9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9"/>
              <p:cNvSpPr/>
              <p:nvPr/>
            </p:nvSpPr>
            <p:spPr>
              <a:xfrm>
                <a:off x="1861099" y="4342063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7" name="Google Shape;257;p9"/>
          <p:cNvGrpSpPr/>
          <p:nvPr/>
        </p:nvGrpSpPr>
        <p:grpSpPr>
          <a:xfrm>
            <a:off x="-370266" y="473288"/>
            <a:ext cx="2014791" cy="473128"/>
            <a:chOff x="-35118" y="4342063"/>
            <a:chExt cx="2014791" cy="473128"/>
          </a:xfrm>
        </p:grpSpPr>
        <p:sp>
          <p:nvSpPr>
            <p:cNvPr id="258" name="Google Shape;258;p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9"/>
          <p:cNvSpPr txBox="1"/>
          <p:nvPr>
            <p:ph type="title"/>
          </p:nvPr>
        </p:nvSpPr>
        <p:spPr>
          <a:xfrm>
            <a:off x="4691075" y="1303150"/>
            <a:ext cx="3663300" cy="7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1" name="Google Shape;261;p9"/>
          <p:cNvSpPr txBox="1"/>
          <p:nvPr>
            <p:ph idx="1" type="subTitle"/>
          </p:nvPr>
        </p:nvSpPr>
        <p:spPr>
          <a:xfrm>
            <a:off x="4691175" y="2143100"/>
            <a:ext cx="3663300" cy="16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"/>
          <p:cNvSpPr txBox="1"/>
          <p:nvPr>
            <p:ph type="title"/>
          </p:nvPr>
        </p:nvSpPr>
        <p:spPr>
          <a:xfrm>
            <a:off x="-41150" y="4095000"/>
            <a:ext cx="9226200" cy="5088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325" y="5397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b="1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325" y="1152475"/>
            <a:ext cx="7717500" cy="3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Relationship Id="rId4" Type="http://schemas.openxmlformats.org/officeDocument/2006/relationships/image" Target="../media/image33.jpg"/><Relationship Id="rId5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1"/>
          <p:cNvSpPr txBox="1"/>
          <p:nvPr>
            <p:ph type="ctrTitle"/>
          </p:nvPr>
        </p:nvSpPr>
        <p:spPr>
          <a:xfrm>
            <a:off x="929225" y="1472135"/>
            <a:ext cx="5411400" cy="18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PERSONAL ELECTRONIC INDUSTRY</a:t>
            </a:r>
            <a:endParaRPr sz="3800"/>
          </a:p>
        </p:txBody>
      </p:sp>
      <p:sp>
        <p:nvSpPr>
          <p:cNvPr id="861" name="Google Shape;861;p31"/>
          <p:cNvSpPr txBox="1"/>
          <p:nvPr>
            <p:ph idx="1" type="subTitle"/>
          </p:nvPr>
        </p:nvSpPr>
        <p:spPr>
          <a:xfrm>
            <a:off x="929225" y="3288800"/>
            <a:ext cx="6348900" cy="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Hannah Benedict, Parker Hoyt, Chaemin Lim, Jacob Lau, Meshal Alhuwaidi</a:t>
            </a:r>
            <a:endParaRPr sz="1400"/>
          </a:p>
        </p:txBody>
      </p:sp>
      <p:grpSp>
        <p:nvGrpSpPr>
          <p:cNvPr id="862" name="Google Shape;862;p31"/>
          <p:cNvGrpSpPr/>
          <p:nvPr/>
        </p:nvGrpSpPr>
        <p:grpSpPr>
          <a:xfrm>
            <a:off x="-85249" y="4056822"/>
            <a:ext cx="2074949" cy="962378"/>
            <a:chOff x="-85249" y="3960975"/>
            <a:chExt cx="2074949" cy="962378"/>
          </a:xfrm>
        </p:grpSpPr>
        <p:grpSp>
          <p:nvGrpSpPr>
            <p:cNvPr id="863" name="Google Shape;863;p31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864" name="Google Shape;864;p31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31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6" name="Google Shape;866;p31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867" name="Google Shape;867;p31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31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9" name="Google Shape;869;p31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870" name="Google Shape;870;p31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31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72" name="Google Shape;872;p31"/>
          <p:cNvGrpSpPr/>
          <p:nvPr/>
        </p:nvGrpSpPr>
        <p:grpSpPr>
          <a:xfrm>
            <a:off x="757825" y="-535426"/>
            <a:ext cx="2249325" cy="1657325"/>
            <a:chOff x="746475" y="-443725"/>
            <a:chExt cx="2249325" cy="1657325"/>
          </a:xfrm>
        </p:grpSpPr>
        <p:sp>
          <p:nvSpPr>
            <p:cNvPr id="873" name="Google Shape;873;p31"/>
            <p:cNvSpPr/>
            <p:nvPr/>
          </p:nvSpPr>
          <p:spPr>
            <a:xfrm>
              <a:off x="746475" y="-443725"/>
              <a:ext cx="2158875" cy="1560825"/>
            </a:xfrm>
            <a:custGeom>
              <a:rect b="b" l="l" r="r" t="t"/>
              <a:pathLst>
                <a:path extrusionOk="0" fill="none" h="62433" w="86355">
                  <a:moveTo>
                    <a:pt x="86355" y="62433"/>
                  </a:moveTo>
                  <a:lnTo>
                    <a:pt x="34621" y="14833"/>
                  </a:lnTo>
                  <a:lnTo>
                    <a:pt x="1" y="14833"/>
                  </a:lnTo>
                  <a:lnTo>
                    <a:pt x="1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2877225" y="109580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2" y="2007"/>
                  </a:moveTo>
                  <a:cubicBezTo>
                    <a:pt x="4742" y="3830"/>
                    <a:pt x="2554" y="4712"/>
                    <a:pt x="1277" y="3466"/>
                  </a:cubicBezTo>
                  <a:cubicBezTo>
                    <a:pt x="0" y="2189"/>
                    <a:pt x="912" y="0"/>
                    <a:pt x="2705" y="0"/>
                  </a:cubicBezTo>
                  <a:cubicBezTo>
                    <a:pt x="3830" y="0"/>
                    <a:pt x="4742" y="912"/>
                    <a:pt x="4742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4603700" y="-535426"/>
            <a:ext cx="2240950" cy="1657325"/>
            <a:chOff x="4603700" y="-443725"/>
            <a:chExt cx="2240950" cy="1657325"/>
          </a:xfrm>
        </p:grpSpPr>
        <p:sp>
          <p:nvSpPr>
            <p:cNvPr id="876" name="Google Shape;876;p31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8" name="Google Shape;878;p31"/>
          <p:cNvGrpSpPr/>
          <p:nvPr/>
        </p:nvGrpSpPr>
        <p:grpSpPr>
          <a:xfrm rot="-2700000">
            <a:off x="6490736" y="438502"/>
            <a:ext cx="3288742" cy="3288676"/>
            <a:chOff x="7037775" y="2589850"/>
            <a:chExt cx="2493825" cy="2493775"/>
          </a:xfrm>
        </p:grpSpPr>
        <p:grpSp>
          <p:nvGrpSpPr>
            <p:cNvPr id="879" name="Google Shape;879;p31"/>
            <p:cNvGrpSpPr/>
            <p:nvPr/>
          </p:nvGrpSpPr>
          <p:grpSpPr>
            <a:xfrm>
              <a:off x="7037775" y="3117000"/>
              <a:ext cx="1966625" cy="1966625"/>
              <a:chOff x="7037775" y="3117000"/>
              <a:chExt cx="1966625" cy="1966625"/>
            </a:xfrm>
          </p:grpSpPr>
          <p:sp>
            <p:nvSpPr>
              <p:cNvPr id="880" name="Google Shape;880;p31"/>
              <p:cNvSpPr/>
              <p:nvPr/>
            </p:nvSpPr>
            <p:spPr>
              <a:xfrm>
                <a:off x="7268000" y="3348775"/>
                <a:ext cx="1504625" cy="752300"/>
              </a:xfrm>
              <a:custGeom>
                <a:rect b="b" l="l" r="r" t="t"/>
                <a:pathLst>
                  <a:path extrusionOk="0" fill="none" h="30092" w="60185">
                    <a:moveTo>
                      <a:pt x="1" y="9727"/>
                    </a:moveTo>
                    <a:lnTo>
                      <a:pt x="11673" y="21368"/>
                    </a:lnTo>
                    <a:lnTo>
                      <a:pt x="22159" y="21368"/>
                    </a:lnTo>
                    <a:lnTo>
                      <a:pt x="30093" y="13435"/>
                    </a:lnTo>
                    <a:lnTo>
                      <a:pt x="30093" y="30092"/>
                    </a:lnTo>
                    <a:lnTo>
                      <a:pt x="6018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31"/>
              <p:cNvSpPr/>
              <p:nvPr/>
            </p:nvSpPr>
            <p:spPr>
              <a:xfrm>
                <a:off x="7883525" y="3511375"/>
                <a:ext cx="299425" cy="284225"/>
              </a:xfrm>
              <a:custGeom>
                <a:rect b="b" l="l" r="r" t="t"/>
                <a:pathLst>
                  <a:path extrusionOk="0" fill="none" h="11369" w="11977">
                    <a:moveTo>
                      <a:pt x="5472" y="6809"/>
                    </a:moveTo>
                    <a:lnTo>
                      <a:pt x="8511" y="11369"/>
                    </a:lnTo>
                    <a:cubicBezTo>
                      <a:pt x="11976" y="9089"/>
                      <a:pt x="11733" y="3952"/>
                      <a:pt x="8086" y="1976"/>
                    </a:cubicBezTo>
                    <a:cubicBezTo>
                      <a:pt x="4408" y="1"/>
                      <a:pt x="0" y="2676"/>
                      <a:pt x="0" y="6809"/>
                    </a:cubicBezTo>
                    <a:cubicBezTo>
                      <a:pt x="0" y="7204"/>
                      <a:pt x="31" y="7600"/>
                      <a:pt x="122" y="7964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31"/>
              <p:cNvSpPr/>
              <p:nvPr/>
            </p:nvSpPr>
            <p:spPr>
              <a:xfrm>
                <a:off x="7529425" y="3857575"/>
                <a:ext cx="59750" cy="49600"/>
              </a:xfrm>
              <a:custGeom>
                <a:rect b="b" l="l" r="r" t="t"/>
                <a:pathLst>
                  <a:path extrusionOk="0" h="1984" w="2390">
                    <a:moveTo>
                      <a:pt x="1275" y="1"/>
                    </a:moveTo>
                    <a:cubicBezTo>
                      <a:pt x="1094" y="1"/>
                      <a:pt x="907" y="52"/>
                      <a:pt x="730" y="165"/>
                    </a:cubicBezTo>
                    <a:cubicBezTo>
                      <a:pt x="0" y="651"/>
                      <a:pt x="213" y="1776"/>
                      <a:pt x="1064" y="1958"/>
                    </a:cubicBezTo>
                    <a:cubicBezTo>
                      <a:pt x="1140" y="1975"/>
                      <a:pt x="1215" y="1983"/>
                      <a:pt x="1288" y="1983"/>
                    </a:cubicBezTo>
                    <a:cubicBezTo>
                      <a:pt x="1747" y="1983"/>
                      <a:pt x="2145" y="1670"/>
                      <a:pt x="2249" y="1199"/>
                    </a:cubicBezTo>
                    <a:cubicBezTo>
                      <a:pt x="2389" y="546"/>
                      <a:pt x="1868" y="1"/>
                      <a:pt x="1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31"/>
              <p:cNvSpPr/>
              <p:nvPr/>
            </p:nvSpPr>
            <p:spPr>
              <a:xfrm>
                <a:off x="7791575" y="3857575"/>
                <a:ext cx="60525" cy="49600"/>
              </a:xfrm>
              <a:custGeom>
                <a:rect b="b" l="l" r="r" t="t"/>
                <a:pathLst>
                  <a:path extrusionOk="0" h="1984" w="2421">
                    <a:moveTo>
                      <a:pt x="1293" y="1"/>
                    </a:moveTo>
                    <a:cubicBezTo>
                      <a:pt x="1114" y="1"/>
                      <a:pt x="931" y="52"/>
                      <a:pt x="760" y="165"/>
                    </a:cubicBezTo>
                    <a:cubicBezTo>
                      <a:pt x="1" y="651"/>
                      <a:pt x="244" y="1776"/>
                      <a:pt x="1095" y="1958"/>
                    </a:cubicBezTo>
                    <a:cubicBezTo>
                      <a:pt x="1171" y="1975"/>
                      <a:pt x="1246" y="1983"/>
                      <a:pt x="1319" y="1983"/>
                    </a:cubicBezTo>
                    <a:cubicBezTo>
                      <a:pt x="1777" y="1983"/>
                      <a:pt x="2176" y="1670"/>
                      <a:pt x="2280" y="1199"/>
                    </a:cubicBezTo>
                    <a:cubicBezTo>
                      <a:pt x="2420" y="546"/>
                      <a:pt x="1881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31"/>
              <p:cNvSpPr/>
              <p:nvPr/>
            </p:nvSpPr>
            <p:spPr>
              <a:xfrm>
                <a:off x="7989150" y="4074925"/>
                <a:ext cx="59750" cy="50075"/>
              </a:xfrm>
              <a:custGeom>
                <a:rect b="b" l="l" r="r" t="t"/>
                <a:pathLst>
                  <a:path extrusionOk="0" h="2003" w="2390">
                    <a:moveTo>
                      <a:pt x="1273" y="0"/>
                    </a:moveTo>
                    <a:cubicBezTo>
                      <a:pt x="1093" y="0"/>
                      <a:pt x="907" y="51"/>
                      <a:pt x="730" y="164"/>
                    </a:cubicBezTo>
                    <a:cubicBezTo>
                      <a:pt x="0" y="651"/>
                      <a:pt x="213" y="1806"/>
                      <a:pt x="1095" y="1988"/>
                    </a:cubicBezTo>
                    <a:cubicBezTo>
                      <a:pt x="1152" y="1998"/>
                      <a:pt x="1209" y="2003"/>
                      <a:pt x="1266" y="2003"/>
                    </a:cubicBezTo>
                    <a:cubicBezTo>
                      <a:pt x="1721" y="2003"/>
                      <a:pt x="2142" y="1688"/>
                      <a:pt x="2250" y="1228"/>
                    </a:cubicBezTo>
                    <a:cubicBezTo>
                      <a:pt x="2390" y="552"/>
                      <a:pt x="1867" y="0"/>
                      <a:pt x="12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31"/>
              <p:cNvSpPr/>
              <p:nvPr/>
            </p:nvSpPr>
            <p:spPr>
              <a:xfrm>
                <a:off x="7037775" y="3117000"/>
                <a:ext cx="1966625" cy="1966625"/>
              </a:xfrm>
              <a:custGeom>
                <a:rect b="b" l="l" r="r" t="t"/>
                <a:pathLst>
                  <a:path extrusionOk="0" fill="none" h="78665" w="78665">
                    <a:moveTo>
                      <a:pt x="64682" y="14013"/>
                    </a:moveTo>
                    <a:cubicBezTo>
                      <a:pt x="78664" y="27995"/>
                      <a:pt x="78664" y="50670"/>
                      <a:pt x="64682" y="64682"/>
                    </a:cubicBezTo>
                    <a:cubicBezTo>
                      <a:pt x="50670" y="78664"/>
                      <a:pt x="27994" y="78664"/>
                      <a:pt x="14012" y="64682"/>
                    </a:cubicBezTo>
                    <a:cubicBezTo>
                      <a:pt x="0" y="50670"/>
                      <a:pt x="0" y="27995"/>
                      <a:pt x="14012" y="14013"/>
                    </a:cubicBezTo>
                    <a:cubicBezTo>
                      <a:pt x="27994" y="0"/>
                      <a:pt x="50670" y="0"/>
                      <a:pt x="64682" y="14013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31"/>
              <p:cNvSpPr/>
              <p:nvPr/>
            </p:nvSpPr>
            <p:spPr>
              <a:xfrm>
                <a:off x="7333350" y="3412600"/>
                <a:ext cx="1375450" cy="1375425"/>
              </a:xfrm>
              <a:custGeom>
                <a:rect b="b" l="l" r="r" t="t"/>
                <a:pathLst>
                  <a:path extrusionOk="0" fill="none" h="55017" w="55018">
                    <a:moveTo>
                      <a:pt x="45230" y="9788"/>
                    </a:moveTo>
                    <a:cubicBezTo>
                      <a:pt x="55017" y="19575"/>
                      <a:pt x="55017" y="35442"/>
                      <a:pt x="45230" y="45229"/>
                    </a:cubicBezTo>
                    <a:cubicBezTo>
                      <a:pt x="35442" y="55016"/>
                      <a:pt x="19576" y="55016"/>
                      <a:pt x="9788" y="45229"/>
                    </a:cubicBezTo>
                    <a:cubicBezTo>
                      <a:pt x="1" y="35442"/>
                      <a:pt x="1" y="19575"/>
                      <a:pt x="9788" y="9788"/>
                    </a:cubicBezTo>
                    <a:cubicBezTo>
                      <a:pt x="19576" y="0"/>
                      <a:pt x="35442" y="0"/>
                      <a:pt x="45230" y="9788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31"/>
              <p:cNvSpPr/>
              <p:nvPr/>
            </p:nvSpPr>
            <p:spPr>
              <a:xfrm>
                <a:off x="7240650" y="3319900"/>
                <a:ext cx="1560850" cy="1560825"/>
              </a:xfrm>
              <a:custGeom>
                <a:rect b="b" l="l" r="r" t="t"/>
                <a:pathLst>
                  <a:path extrusionOk="0" fill="none" h="62433" w="62434">
                    <a:moveTo>
                      <a:pt x="62433" y="31216"/>
                    </a:moveTo>
                    <a:cubicBezTo>
                      <a:pt x="62433" y="48451"/>
                      <a:pt x="48451" y="62433"/>
                      <a:pt x="31217" y="62433"/>
                    </a:cubicBezTo>
                    <a:cubicBezTo>
                      <a:pt x="13983" y="62433"/>
                      <a:pt x="1" y="48451"/>
                      <a:pt x="1" y="31216"/>
                    </a:cubicBezTo>
                    <a:cubicBezTo>
                      <a:pt x="1" y="13982"/>
                      <a:pt x="13983" y="0"/>
                      <a:pt x="31217" y="0"/>
                    </a:cubicBezTo>
                    <a:cubicBezTo>
                      <a:pt x="48451" y="0"/>
                      <a:pt x="62433" y="13982"/>
                      <a:pt x="62433" y="3121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31"/>
              <p:cNvSpPr/>
              <p:nvPr/>
            </p:nvSpPr>
            <p:spPr>
              <a:xfrm>
                <a:off x="7898725" y="4005675"/>
                <a:ext cx="227200" cy="189100"/>
              </a:xfrm>
              <a:custGeom>
                <a:rect b="b" l="l" r="r" t="t"/>
                <a:pathLst>
                  <a:path extrusionOk="0" h="7564" w="9088">
                    <a:moveTo>
                      <a:pt x="4888" y="0"/>
                    </a:moveTo>
                    <a:cubicBezTo>
                      <a:pt x="4189" y="0"/>
                      <a:pt x="3468" y="202"/>
                      <a:pt x="2797" y="655"/>
                    </a:cubicBezTo>
                    <a:cubicBezTo>
                      <a:pt x="0" y="2509"/>
                      <a:pt x="851" y="6825"/>
                      <a:pt x="4165" y="7494"/>
                    </a:cubicBezTo>
                    <a:cubicBezTo>
                      <a:pt x="4409" y="7541"/>
                      <a:pt x="4653" y="7564"/>
                      <a:pt x="4893" y="7564"/>
                    </a:cubicBezTo>
                    <a:cubicBezTo>
                      <a:pt x="6653" y="7564"/>
                      <a:pt x="8228" y="6334"/>
                      <a:pt x="8602" y="4515"/>
                    </a:cubicBezTo>
                    <a:cubicBezTo>
                      <a:pt x="9087" y="2021"/>
                      <a:pt x="7098" y="0"/>
                      <a:pt x="48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31"/>
              <p:cNvSpPr/>
              <p:nvPr/>
            </p:nvSpPr>
            <p:spPr>
              <a:xfrm>
                <a:off x="7869075" y="3947550"/>
                <a:ext cx="304000" cy="304750"/>
              </a:xfrm>
              <a:custGeom>
                <a:rect b="b" l="l" r="r" t="t"/>
                <a:pathLst>
                  <a:path extrusionOk="0" fill="none" h="12190" w="12160">
                    <a:moveTo>
                      <a:pt x="10518" y="3132"/>
                    </a:moveTo>
                    <a:cubicBezTo>
                      <a:pt x="12159" y="5594"/>
                      <a:pt x="11491" y="8907"/>
                      <a:pt x="9059" y="10548"/>
                    </a:cubicBezTo>
                    <a:cubicBezTo>
                      <a:pt x="6597" y="12189"/>
                      <a:pt x="3284" y="11521"/>
                      <a:pt x="1642" y="9059"/>
                    </a:cubicBezTo>
                    <a:cubicBezTo>
                      <a:pt x="1" y="6597"/>
                      <a:pt x="670" y="3284"/>
                      <a:pt x="3101" y="1642"/>
                    </a:cubicBezTo>
                    <a:cubicBezTo>
                      <a:pt x="5563" y="1"/>
                      <a:pt x="8876" y="669"/>
                      <a:pt x="10518" y="3132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31"/>
              <p:cNvSpPr/>
              <p:nvPr/>
            </p:nvSpPr>
            <p:spPr>
              <a:xfrm>
                <a:off x="7992200" y="4076575"/>
                <a:ext cx="53200" cy="49750"/>
              </a:xfrm>
              <a:custGeom>
                <a:rect b="b" l="l" r="r" t="t"/>
                <a:pathLst>
                  <a:path extrusionOk="0" h="1990" w="2128">
                    <a:moveTo>
                      <a:pt x="1031" y="0"/>
                    </a:moveTo>
                    <a:cubicBezTo>
                      <a:pt x="992" y="0"/>
                      <a:pt x="952" y="3"/>
                      <a:pt x="912" y="7"/>
                    </a:cubicBezTo>
                    <a:cubicBezTo>
                      <a:pt x="365" y="98"/>
                      <a:pt x="0" y="585"/>
                      <a:pt x="91" y="1132"/>
                    </a:cubicBezTo>
                    <a:cubicBezTo>
                      <a:pt x="148" y="1639"/>
                      <a:pt x="596" y="1989"/>
                      <a:pt x="1073" y="1989"/>
                    </a:cubicBezTo>
                    <a:cubicBezTo>
                      <a:pt x="1110" y="1989"/>
                      <a:pt x="1148" y="1987"/>
                      <a:pt x="1185" y="1983"/>
                    </a:cubicBezTo>
                    <a:cubicBezTo>
                      <a:pt x="1733" y="1892"/>
                      <a:pt x="2128" y="1405"/>
                      <a:pt x="2037" y="858"/>
                    </a:cubicBezTo>
                    <a:cubicBezTo>
                      <a:pt x="1980" y="351"/>
                      <a:pt x="1532" y="0"/>
                      <a:pt x="10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31"/>
              <p:cNvSpPr/>
              <p:nvPr/>
            </p:nvSpPr>
            <p:spPr>
              <a:xfrm>
                <a:off x="7991200" y="3641863"/>
                <a:ext cx="59750" cy="49600"/>
              </a:xfrm>
              <a:custGeom>
                <a:rect b="b" l="l" r="r" t="t"/>
                <a:pathLst>
                  <a:path extrusionOk="0" h="1984" w="2390">
                    <a:moveTo>
                      <a:pt x="1275" y="1"/>
                    </a:moveTo>
                    <a:cubicBezTo>
                      <a:pt x="1094" y="1"/>
                      <a:pt x="907" y="52"/>
                      <a:pt x="730" y="165"/>
                    </a:cubicBezTo>
                    <a:cubicBezTo>
                      <a:pt x="0" y="651"/>
                      <a:pt x="213" y="1776"/>
                      <a:pt x="1064" y="1958"/>
                    </a:cubicBezTo>
                    <a:cubicBezTo>
                      <a:pt x="1140" y="1975"/>
                      <a:pt x="1215" y="1983"/>
                      <a:pt x="1288" y="1983"/>
                    </a:cubicBezTo>
                    <a:cubicBezTo>
                      <a:pt x="1747" y="1983"/>
                      <a:pt x="2145" y="1670"/>
                      <a:pt x="2249" y="1199"/>
                    </a:cubicBezTo>
                    <a:cubicBezTo>
                      <a:pt x="2389" y="546"/>
                      <a:pt x="1868" y="1"/>
                      <a:pt x="1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892" name="Google Shape;892;p31"/>
            <p:cNvCxnSpPr/>
            <p:nvPr/>
          </p:nvCxnSpPr>
          <p:spPr>
            <a:xfrm flipH="1" rot="10800000">
              <a:off x="8619300" y="2589850"/>
              <a:ext cx="912300" cy="9123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0"/>
          <p:cNvSpPr txBox="1"/>
          <p:nvPr>
            <p:ph idx="1" type="subTitle"/>
          </p:nvPr>
        </p:nvSpPr>
        <p:spPr>
          <a:xfrm>
            <a:off x="452630" y="1138750"/>
            <a:ext cx="33321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Feature Phones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14" name="Google Shape;1014;p40"/>
          <p:cNvSpPr txBox="1"/>
          <p:nvPr>
            <p:ph idx="2" type="subTitle"/>
          </p:nvPr>
        </p:nvSpPr>
        <p:spPr>
          <a:xfrm>
            <a:off x="5013751" y="1138750"/>
            <a:ext cx="33321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Smart Phones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15" name="Google Shape;1015;p40"/>
          <p:cNvSpPr txBox="1"/>
          <p:nvPr>
            <p:ph idx="3" type="subTitle"/>
          </p:nvPr>
        </p:nvSpPr>
        <p:spPr>
          <a:xfrm>
            <a:off x="452625" y="4287675"/>
            <a:ext cx="33321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Under $100, focused on functionality</a:t>
            </a:r>
            <a:endParaRPr sz="1600"/>
          </a:p>
        </p:txBody>
      </p:sp>
      <p:sp>
        <p:nvSpPr>
          <p:cNvPr id="1016" name="Google Shape;1016;p40"/>
          <p:cNvSpPr txBox="1"/>
          <p:nvPr>
            <p:ph idx="4" type="subTitle"/>
          </p:nvPr>
        </p:nvSpPr>
        <p:spPr>
          <a:xfrm>
            <a:off x="5013750" y="4287675"/>
            <a:ext cx="33321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Up to $550, with all the bells and whistles</a:t>
            </a:r>
            <a:endParaRPr sz="1600"/>
          </a:p>
        </p:txBody>
      </p:sp>
      <p:sp>
        <p:nvSpPr>
          <p:cNvPr id="1017" name="Google Shape;1017;p40"/>
          <p:cNvSpPr txBox="1"/>
          <p:nvPr>
            <p:ph type="title"/>
          </p:nvPr>
        </p:nvSpPr>
        <p:spPr>
          <a:xfrm>
            <a:off x="1704750" y="539700"/>
            <a:ext cx="5734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Product Examples</a:t>
            </a:r>
            <a:endParaRPr/>
          </a:p>
        </p:txBody>
      </p:sp>
      <p:pic>
        <p:nvPicPr>
          <p:cNvPr id="1018" name="Google Shape;10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514" y="1835901"/>
            <a:ext cx="1051632" cy="151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8959" y="2785540"/>
            <a:ext cx="1181129" cy="160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262" y="1835900"/>
            <a:ext cx="940001" cy="132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236" y="3007310"/>
            <a:ext cx="1272227" cy="138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6113" y="1714750"/>
            <a:ext cx="1091244" cy="134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8668" y="2324794"/>
            <a:ext cx="1091241" cy="135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87322" y="2913182"/>
            <a:ext cx="1091241" cy="1352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5" name="Google Shape;1025;p40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026" name="Google Shape;1026;p40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40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40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0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40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1"/>
          <p:cNvSpPr txBox="1"/>
          <p:nvPr>
            <p:ph type="title"/>
          </p:nvPr>
        </p:nvSpPr>
        <p:spPr>
          <a:xfrm>
            <a:off x="713325" y="539700"/>
            <a:ext cx="40872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Strategy</a:t>
            </a:r>
            <a:endParaRPr/>
          </a:p>
        </p:txBody>
      </p:sp>
      <p:sp>
        <p:nvSpPr>
          <p:cNvPr id="1036" name="Google Shape;1036;p41"/>
          <p:cNvSpPr txBox="1"/>
          <p:nvPr/>
        </p:nvSpPr>
        <p:spPr>
          <a:xfrm>
            <a:off x="315475" y="1138425"/>
            <a:ext cx="27432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Pricing</a:t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Penetrating</a:t>
            </a: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feature phones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Skimming</a:t>
            </a: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</a:t>
            </a: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smartphones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7" name="Google Shape;1037;p41"/>
          <p:cNvSpPr txBox="1"/>
          <p:nvPr/>
        </p:nvSpPr>
        <p:spPr>
          <a:xfrm>
            <a:off x="3141050" y="1138425"/>
            <a:ext cx="27432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Advertising</a:t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Heavily </a:t>
            </a: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Diversified</a:t>
            </a:r>
            <a:endParaRPr b="1"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ex. Billboards, Newspaper, TV, Radio, Display Stands, etc.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Reach </a:t>
            </a: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entire</a:t>
            </a: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market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8" name="Google Shape;1038;p41"/>
          <p:cNvSpPr txBox="1"/>
          <p:nvPr/>
        </p:nvSpPr>
        <p:spPr>
          <a:xfrm>
            <a:off x="6048750" y="1138425"/>
            <a:ext cx="27432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Consumer Routes</a:t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 providers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Nokia’s Website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</a:t>
            </a: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online</a:t>
            </a: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in-store </a:t>
            </a: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retailers</a:t>
            </a:r>
            <a:endParaRPr b="1"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Nokia </a:t>
            </a: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Concept Stores</a:t>
            </a:r>
            <a:endParaRPr b="1"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39" name="Google Shape;10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50" y="3539625"/>
            <a:ext cx="1483051" cy="1483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0" name="Google Shape;1040;p41"/>
          <p:cNvGrpSpPr/>
          <p:nvPr/>
        </p:nvGrpSpPr>
        <p:grpSpPr>
          <a:xfrm>
            <a:off x="423459" y="352659"/>
            <a:ext cx="289868" cy="852000"/>
            <a:chOff x="456616" y="2161476"/>
            <a:chExt cx="289868" cy="852000"/>
          </a:xfrm>
        </p:grpSpPr>
        <p:sp>
          <p:nvSpPr>
            <p:cNvPr id="1041" name="Google Shape;1041;p41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2"/>
          <p:cNvSpPr txBox="1"/>
          <p:nvPr>
            <p:ph type="title"/>
          </p:nvPr>
        </p:nvSpPr>
        <p:spPr>
          <a:xfrm>
            <a:off x="766675" y="1421850"/>
            <a:ext cx="74904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DE34"/>
                </a:solidFill>
              </a:rPr>
              <a:t>Economic and Financial Factors</a:t>
            </a:r>
            <a:endParaRPr>
              <a:solidFill>
                <a:srgbClr val="F5DE3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Meshal Alhuwaidi</a:t>
            </a:r>
            <a:endParaRPr>
              <a:solidFill>
                <a:srgbClr val="F5DE3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43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Factor: </a:t>
            </a:r>
            <a:r>
              <a:rPr b="0" lang="en"/>
              <a:t>Currency</a:t>
            </a:r>
            <a:endParaRPr b="0"/>
          </a:p>
        </p:txBody>
      </p:sp>
      <p:sp>
        <p:nvSpPr>
          <p:cNvPr id="1056" name="Google Shape;1056;p43"/>
          <p:cNvSpPr txBox="1"/>
          <p:nvPr>
            <p:ph idx="1" type="body"/>
          </p:nvPr>
        </p:nvSpPr>
        <p:spPr>
          <a:xfrm>
            <a:off x="720000" y="86355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" sz="2000">
                <a:solidFill>
                  <a:schemeClr val="accent1"/>
                </a:solidFill>
              </a:rPr>
              <a:t>The currency of Chile is </a:t>
            </a:r>
            <a:r>
              <a:rPr b="1" lang="en" sz="2000">
                <a:solidFill>
                  <a:schemeClr val="accent1"/>
                </a:solidFill>
              </a:rPr>
              <a:t>Chilean peso ($)</a:t>
            </a:r>
            <a:endParaRPr b="1" sz="2000">
              <a:solidFill>
                <a:schemeClr val="accen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The </a:t>
            </a:r>
            <a:r>
              <a:rPr b="1" lang="en" sz="2000">
                <a:solidFill>
                  <a:schemeClr val="dk1"/>
                </a:solidFill>
              </a:rPr>
              <a:t>coins</a:t>
            </a:r>
            <a:r>
              <a:rPr lang="en" sz="2000">
                <a:solidFill>
                  <a:schemeClr val="dk1"/>
                </a:solidFill>
              </a:rPr>
              <a:t> of Chilean pesos are; 1, 5, 10, 50, 100, and 500 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b="1" lang="en" sz="2000">
                <a:solidFill>
                  <a:schemeClr val="dk1"/>
                </a:solidFill>
              </a:rPr>
              <a:t>Bank-notes</a:t>
            </a:r>
            <a:r>
              <a:rPr lang="en" sz="2000">
                <a:solidFill>
                  <a:schemeClr val="dk1"/>
                </a:solidFill>
              </a:rPr>
              <a:t> are; 500, 1000, 2000, 5000, 10000, and 20000 Chilean pesos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57" name="Google Shape;1057;p4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58" name="Google Shape;1058;p43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059" name="Google Shape;1059;p43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64" name="Google Shape;10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722" y="3622050"/>
            <a:ext cx="6208552" cy="8520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675" y="631324"/>
            <a:ext cx="5606650" cy="3880875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375" y="1381125"/>
            <a:ext cx="6191250" cy="238125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46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Factor: </a:t>
            </a:r>
            <a:r>
              <a:rPr b="0" lang="en"/>
              <a:t>Taxes</a:t>
            </a:r>
            <a:endParaRPr b="0"/>
          </a:p>
        </p:txBody>
      </p:sp>
      <p:sp>
        <p:nvSpPr>
          <p:cNvPr id="1080" name="Google Shape;1080;p46"/>
          <p:cNvSpPr txBox="1"/>
          <p:nvPr>
            <p:ph idx="1" type="body"/>
          </p:nvPr>
        </p:nvSpPr>
        <p:spPr>
          <a:xfrm>
            <a:off x="720000" y="125725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" sz="2000">
                <a:solidFill>
                  <a:schemeClr val="accent1"/>
                </a:solidFill>
              </a:rPr>
              <a:t>The individual income tax is charged at </a:t>
            </a:r>
            <a:r>
              <a:rPr b="1" lang="en" sz="2000">
                <a:solidFill>
                  <a:schemeClr val="accent1"/>
                </a:solidFill>
              </a:rPr>
              <a:t>prograssive up to 40%</a:t>
            </a:r>
            <a:endParaRPr b="1" sz="2000">
              <a:solidFill>
                <a:schemeClr val="accen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" sz="2000">
                <a:solidFill>
                  <a:schemeClr val="accent1"/>
                </a:solidFill>
              </a:rPr>
              <a:t>Companies income tax is imposed </a:t>
            </a:r>
            <a:r>
              <a:rPr b="1" lang="en" sz="2000">
                <a:solidFill>
                  <a:schemeClr val="accent1"/>
                </a:solidFill>
              </a:rPr>
              <a:t>at a rate of 17%</a:t>
            </a:r>
            <a:endParaRPr b="1" sz="2000">
              <a:solidFill>
                <a:schemeClr val="accen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" sz="2000">
                <a:solidFill>
                  <a:schemeClr val="accent1"/>
                </a:solidFill>
              </a:rPr>
              <a:t>Standard rate of </a:t>
            </a:r>
            <a:r>
              <a:rPr b="1" lang="en" sz="2000">
                <a:solidFill>
                  <a:schemeClr val="accent1"/>
                </a:solidFill>
              </a:rPr>
              <a:t>VAT (value added taxes) is 19%</a:t>
            </a:r>
            <a:endParaRPr b="1" sz="2000">
              <a:solidFill>
                <a:schemeClr val="accent1"/>
              </a:solidFill>
            </a:endParaRPr>
          </a:p>
        </p:txBody>
      </p:sp>
      <p:sp>
        <p:nvSpPr>
          <p:cNvPr id="1081" name="Google Shape;1081;p4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82" name="Google Shape;1082;p46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083" name="Google Shape;1083;p46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6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6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6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46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7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Factor: </a:t>
            </a:r>
            <a:r>
              <a:rPr b="0" lang="en"/>
              <a:t>Interest</a:t>
            </a:r>
            <a:r>
              <a:rPr b="0" lang="en"/>
              <a:t> Rate</a:t>
            </a:r>
            <a:endParaRPr b="0"/>
          </a:p>
        </p:txBody>
      </p:sp>
      <p:sp>
        <p:nvSpPr>
          <p:cNvPr id="1093" name="Google Shape;1093;p47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Chile’s Central bank enacted its largest interest rate hike </a:t>
            </a:r>
            <a:r>
              <a:rPr b="1" lang="en" sz="2000">
                <a:solidFill>
                  <a:schemeClr val="accent1"/>
                </a:solidFill>
              </a:rPr>
              <a:t>in 20 years, increasing the basis rate by a lager than expected 150 basis points to 5.5%</a:t>
            </a:r>
            <a:endParaRPr b="1" sz="2000">
              <a:solidFill>
                <a:schemeClr val="accent1"/>
              </a:solidFill>
            </a:endParaRPr>
          </a:p>
        </p:txBody>
      </p:sp>
      <p:sp>
        <p:nvSpPr>
          <p:cNvPr id="1094" name="Google Shape;1094;p4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5" name="Google Shape;1095;p47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096" name="Google Shape;1096;p47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47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47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47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47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387" y="1099325"/>
            <a:ext cx="7165224" cy="294485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49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Factor: </a:t>
            </a:r>
            <a:r>
              <a:rPr b="0" lang="en"/>
              <a:t>GDPs</a:t>
            </a:r>
            <a:endParaRPr b="0"/>
          </a:p>
        </p:txBody>
      </p:sp>
      <p:sp>
        <p:nvSpPr>
          <p:cNvPr id="1111" name="Google Shape;1111;p4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2" name="Google Shape;1112;p49"/>
          <p:cNvSpPr txBox="1"/>
          <p:nvPr>
            <p:ph idx="1" type="body"/>
          </p:nvPr>
        </p:nvSpPr>
        <p:spPr>
          <a:xfrm>
            <a:off x="616088" y="963575"/>
            <a:ext cx="7704000" cy="23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Chilean </a:t>
            </a:r>
            <a:r>
              <a:rPr lang="en" sz="2400">
                <a:solidFill>
                  <a:schemeClr val="accent1"/>
                </a:solidFill>
              </a:rPr>
              <a:t>economy is </a:t>
            </a:r>
            <a:r>
              <a:rPr b="1" lang="en" sz="2400">
                <a:solidFill>
                  <a:schemeClr val="accent1"/>
                </a:solidFill>
              </a:rPr>
              <a:t>growing</a:t>
            </a:r>
            <a:r>
              <a:rPr lang="en" sz="2400">
                <a:solidFill>
                  <a:schemeClr val="accent1"/>
                </a:solidFill>
              </a:rPr>
              <a:t> </a:t>
            </a:r>
            <a:r>
              <a:rPr b="1" lang="en" sz="2400">
                <a:solidFill>
                  <a:schemeClr val="accent1"/>
                </a:solidFill>
              </a:rPr>
              <a:t>strongly</a:t>
            </a:r>
            <a:r>
              <a:rPr lang="en" sz="2400">
                <a:solidFill>
                  <a:schemeClr val="accent1"/>
                </a:solidFill>
              </a:rPr>
              <a:t> in terms of </a:t>
            </a:r>
            <a:r>
              <a:rPr b="1" lang="en" sz="2400">
                <a:solidFill>
                  <a:schemeClr val="accent1"/>
                </a:solidFill>
              </a:rPr>
              <a:t>GDP </a:t>
            </a:r>
            <a:r>
              <a:rPr lang="en" sz="2400">
                <a:solidFill>
                  <a:schemeClr val="accent1"/>
                </a:solidFill>
              </a:rPr>
              <a:t>(Gross Domestic Product)</a:t>
            </a:r>
            <a:endParaRPr sz="24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13" name="Google Shape;111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00" y="2524813"/>
            <a:ext cx="8458200" cy="82867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14" name="Google Shape;1114;p49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115" name="Google Shape;1115;p49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49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9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9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9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32"/>
          <p:cNvPicPr preferRelativeResize="0"/>
          <p:nvPr/>
        </p:nvPicPr>
        <p:blipFill rotWithShape="1">
          <a:blip r:embed="rId3">
            <a:alphaModFix/>
          </a:blip>
          <a:srcRect b="30113" l="0" r="0" t="25938"/>
          <a:stretch/>
        </p:blipFill>
        <p:spPr>
          <a:xfrm>
            <a:off x="0" y="3134225"/>
            <a:ext cx="9144000" cy="20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32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899" name="Google Shape;899;p32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900" name="Google Shape;900;p32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5" name="Google Shape;905;p32"/>
          <p:cNvSpPr txBox="1"/>
          <p:nvPr/>
        </p:nvSpPr>
        <p:spPr>
          <a:xfrm>
            <a:off x="300225" y="230185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Brazil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06" name="Google Shape;906;p32"/>
          <p:cNvSpPr txBox="1"/>
          <p:nvPr/>
        </p:nvSpPr>
        <p:spPr>
          <a:xfrm>
            <a:off x="3238350" y="22485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Chile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07" name="Google Shape;907;p32"/>
          <p:cNvSpPr txBox="1"/>
          <p:nvPr/>
        </p:nvSpPr>
        <p:spPr>
          <a:xfrm>
            <a:off x="6176475" y="22485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Argentina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08" name="Google Shape;908;p32"/>
          <p:cNvSpPr/>
          <p:nvPr/>
        </p:nvSpPr>
        <p:spPr>
          <a:xfrm>
            <a:off x="3868050" y="2232150"/>
            <a:ext cx="1407900" cy="6792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50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Factors: </a:t>
            </a:r>
            <a:r>
              <a:rPr b="0" lang="en"/>
              <a:t>Tariffs</a:t>
            </a:r>
            <a:endParaRPr b="0"/>
          </a:p>
        </p:txBody>
      </p:sp>
      <p:sp>
        <p:nvSpPr>
          <p:cNvPr id="1125" name="Google Shape;1125;p50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" sz="2000">
                <a:solidFill>
                  <a:schemeClr val="accent1"/>
                </a:solidFill>
              </a:rPr>
              <a:t>The trade between US and Chile is </a:t>
            </a:r>
            <a:r>
              <a:rPr b="1" lang="en" sz="2000">
                <a:solidFill>
                  <a:schemeClr val="accent1"/>
                </a:solidFill>
              </a:rPr>
              <a:t>zero tariffs</a:t>
            </a:r>
            <a:r>
              <a:rPr lang="en" sz="2000">
                <a:solidFill>
                  <a:schemeClr val="accent1"/>
                </a:solidFill>
              </a:rPr>
              <a:t>, but products not from US or FTA (Free Trade Areas) countries, </a:t>
            </a:r>
            <a:r>
              <a:rPr b="1" lang="en" sz="2000">
                <a:solidFill>
                  <a:schemeClr val="accent1"/>
                </a:solidFill>
              </a:rPr>
              <a:t>Chile use 6% tariffs</a:t>
            </a:r>
            <a:endParaRPr b="1" sz="2000">
              <a:solidFill>
                <a:schemeClr val="accen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accent1"/>
                </a:solidFill>
              </a:rPr>
              <a:t>Chile tariff rates for 2019 was </a:t>
            </a:r>
            <a:r>
              <a:rPr b="1" lang="en" sz="2000">
                <a:solidFill>
                  <a:schemeClr val="accent1"/>
                </a:solidFill>
              </a:rPr>
              <a:t>0.43%</a:t>
            </a:r>
            <a:r>
              <a:rPr lang="en" sz="2000">
                <a:solidFill>
                  <a:schemeClr val="accent1"/>
                </a:solidFill>
              </a:rPr>
              <a:t>, a </a:t>
            </a:r>
            <a:r>
              <a:rPr b="1" lang="en" sz="2000">
                <a:solidFill>
                  <a:schemeClr val="accent1"/>
                </a:solidFill>
              </a:rPr>
              <a:t>0.06% decline</a:t>
            </a:r>
            <a:r>
              <a:rPr lang="en" sz="2000">
                <a:solidFill>
                  <a:schemeClr val="accent1"/>
                </a:solidFill>
              </a:rPr>
              <a:t> from 2018.</a:t>
            </a:r>
            <a:endParaRPr sz="2000">
              <a:solidFill>
                <a:schemeClr val="accen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accent1"/>
                </a:solidFill>
              </a:rPr>
              <a:t>Chile tariff rates for 2018 was </a:t>
            </a:r>
            <a:r>
              <a:rPr b="1" lang="en" sz="2000">
                <a:solidFill>
                  <a:schemeClr val="accent1"/>
                </a:solidFill>
              </a:rPr>
              <a:t>0.49%</a:t>
            </a:r>
            <a:r>
              <a:rPr lang="en" sz="2000">
                <a:solidFill>
                  <a:schemeClr val="accent1"/>
                </a:solidFill>
              </a:rPr>
              <a:t>, a </a:t>
            </a:r>
            <a:r>
              <a:rPr b="1" lang="en" sz="2000">
                <a:solidFill>
                  <a:schemeClr val="accent1"/>
                </a:solidFill>
              </a:rPr>
              <a:t>0% increase</a:t>
            </a:r>
            <a:r>
              <a:rPr lang="en" sz="2000">
                <a:solidFill>
                  <a:schemeClr val="accent1"/>
                </a:solidFill>
              </a:rPr>
              <a:t> from 2017.</a:t>
            </a:r>
            <a:endParaRPr b="1" sz="2000">
              <a:solidFill>
                <a:schemeClr val="accent1"/>
              </a:solidFill>
            </a:endParaRPr>
          </a:p>
        </p:txBody>
      </p:sp>
      <p:sp>
        <p:nvSpPr>
          <p:cNvPr id="1126" name="Google Shape;1126;p5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27" name="Google Shape;1127;p50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128" name="Google Shape;1128;p50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0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0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0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0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51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Factors: </a:t>
            </a:r>
            <a:r>
              <a:rPr b="0" lang="en"/>
              <a:t>Cell Service providers</a:t>
            </a:r>
            <a:endParaRPr b="0"/>
          </a:p>
        </p:txBody>
      </p:sp>
      <p:sp>
        <p:nvSpPr>
          <p:cNvPr id="1138" name="Google Shape;1138;p51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5DE34"/>
                </a:solidFill>
              </a:rPr>
              <a:t>Prepaid SIM</a:t>
            </a:r>
            <a:endParaRPr b="1" sz="2000">
              <a:solidFill>
                <a:srgbClr val="F5DE34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Moviestar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Entel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Claro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WOM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39" name="Google Shape;1139;p5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0" name="Google Shape;1140;p51"/>
          <p:cNvPicPr preferRelativeResize="0"/>
          <p:nvPr/>
        </p:nvPicPr>
        <p:blipFill rotWithShape="1">
          <a:blip r:embed="rId3">
            <a:alphaModFix/>
          </a:blip>
          <a:srcRect b="29874" l="0" r="0" t="36799"/>
          <a:stretch/>
        </p:blipFill>
        <p:spPr>
          <a:xfrm>
            <a:off x="329275" y="1693750"/>
            <a:ext cx="2849925" cy="73607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1" name="Google Shape;1141;p51"/>
          <p:cNvPicPr preferRelativeResize="0"/>
          <p:nvPr/>
        </p:nvPicPr>
        <p:blipFill rotWithShape="1">
          <a:blip r:embed="rId4">
            <a:alphaModFix/>
          </a:blip>
          <a:srcRect b="32373" l="0" r="0" t="28883"/>
          <a:stretch/>
        </p:blipFill>
        <p:spPr>
          <a:xfrm>
            <a:off x="1026575" y="3105975"/>
            <a:ext cx="2849925" cy="8557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2" name="Google Shape;114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5922" y="1626725"/>
            <a:ext cx="2697150" cy="97617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3" name="Google Shape;114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7347" y="3007300"/>
            <a:ext cx="2552200" cy="105305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44" name="Google Shape;1144;p51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145" name="Google Shape;1145;p51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51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51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51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1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52"/>
          <p:cNvSpPr txBox="1"/>
          <p:nvPr>
            <p:ph type="title"/>
          </p:nvPr>
        </p:nvSpPr>
        <p:spPr>
          <a:xfrm>
            <a:off x="931250" y="1421850"/>
            <a:ext cx="69555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</a:rPr>
              <a:t>Political and </a:t>
            </a:r>
            <a:r>
              <a:rPr lang="en">
                <a:solidFill>
                  <a:schemeClr val="accent1"/>
                </a:solidFill>
              </a:rPr>
              <a:t>Legal</a:t>
            </a:r>
            <a:r>
              <a:rPr lang="en" sz="6000">
                <a:solidFill>
                  <a:schemeClr val="accent1"/>
                </a:solidFill>
              </a:rPr>
              <a:t> Factors</a:t>
            </a:r>
            <a:endParaRPr sz="6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Parker Hoyt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53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Political Factor: </a:t>
            </a:r>
            <a:r>
              <a:rPr b="0" lang="en"/>
              <a:t>Government</a:t>
            </a:r>
            <a:endParaRPr b="0"/>
          </a:p>
        </p:txBody>
      </p:sp>
      <p:sp>
        <p:nvSpPr>
          <p:cNvPr id="1160" name="Google Shape;1160;p53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Chile is run as a </a:t>
            </a:r>
            <a:r>
              <a:rPr b="1" lang="en" sz="2000">
                <a:solidFill>
                  <a:schemeClr val="accent1"/>
                </a:solidFill>
              </a:rPr>
              <a:t>Representative Democratic Public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Officials and representatives are </a:t>
            </a:r>
            <a:r>
              <a:rPr b="1" lang="en" sz="1600">
                <a:solidFill>
                  <a:schemeClr val="dk1"/>
                </a:solidFill>
              </a:rPr>
              <a:t>elected by the people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The Chilean President is both Head of State and Government</a:t>
            </a:r>
            <a:endParaRPr sz="16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Chilean political atmosphere is relatively </a:t>
            </a:r>
            <a:r>
              <a:rPr b="1" lang="en" sz="2000">
                <a:solidFill>
                  <a:schemeClr val="accent1"/>
                </a:solidFill>
              </a:rPr>
              <a:t>unstable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Has caused some </a:t>
            </a:r>
            <a:r>
              <a:rPr b="1" lang="en" sz="1600">
                <a:solidFill>
                  <a:schemeClr val="dk1"/>
                </a:solidFill>
              </a:rPr>
              <a:t>social dispute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Chileans have </a:t>
            </a:r>
            <a:r>
              <a:rPr b="1" lang="en" sz="1600">
                <a:solidFill>
                  <a:schemeClr val="dk1"/>
                </a:solidFill>
              </a:rPr>
              <a:t>sentiment </a:t>
            </a:r>
            <a:r>
              <a:rPr lang="en" sz="1600">
                <a:solidFill>
                  <a:schemeClr val="dk1"/>
                </a:solidFill>
              </a:rPr>
              <a:t>towards government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Can create </a:t>
            </a:r>
            <a:r>
              <a:rPr b="1" lang="en" sz="1600">
                <a:solidFill>
                  <a:schemeClr val="dk1"/>
                </a:solidFill>
              </a:rPr>
              <a:t>uncertainty</a:t>
            </a:r>
            <a:r>
              <a:rPr lang="en" sz="1600">
                <a:solidFill>
                  <a:schemeClr val="dk1"/>
                </a:solidFill>
              </a:rPr>
              <a:t> for business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61" name="Google Shape;1161;p5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62" name="Google Shape;1162;p53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163" name="Google Shape;1163;p53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3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3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3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3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8" name="Google Shape;1168;p53"/>
          <p:cNvGrpSpPr/>
          <p:nvPr/>
        </p:nvGrpSpPr>
        <p:grpSpPr>
          <a:xfrm>
            <a:off x="7373304" y="1986880"/>
            <a:ext cx="2240949" cy="1169735"/>
            <a:chOff x="6521425" y="153500"/>
            <a:chExt cx="2853985" cy="1525277"/>
          </a:xfrm>
        </p:grpSpPr>
        <p:grpSp>
          <p:nvGrpSpPr>
            <p:cNvPr id="1169" name="Google Shape;1169;p53"/>
            <p:cNvGrpSpPr/>
            <p:nvPr/>
          </p:nvGrpSpPr>
          <p:grpSpPr>
            <a:xfrm>
              <a:off x="6521425" y="153500"/>
              <a:ext cx="2257381" cy="391400"/>
              <a:chOff x="6521425" y="153500"/>
              <a:chExt cx="2257381" cy="391400"/>
            </a:xfrm>
          </p:grpSpPr>
          <p:sp>
            <p:nvSpPr>
              <p:cNvPr id="1170" name="Google Shape;1170;p53"/>
              <p:cNvSpPr/>
              <p:nvPr/>
            </p:nvSpPr>
            <p:spPr>
              <a:xfrm>
                <a:off x="6623375" y="153500"/>
                <a:ext cx="2155431" cy="342293"/>
              </a:xfrm>
              <a:custGeom>
                <a:rect b="b" l="l" r="r" t="t"/>
                <a:pathLst>
                  <a:path extrusionOk="0" h="7844" w="49394">
                    <a:moveTo>
                      <a:pt x="41551" y="1"/>
                    </a:moveTo>
                    <a:lnTo>
                      <a:pt x="41369" y="31"/>
                    </a:lnTo>
                    <a:lnTo>
                      <a:pt x="34104" y="7235"/>
                    </a:lnTo>
                    <a:lnTo>
                      <a:pt x="0" y="7235"/>
                    </a:lnTo>
                    <a:lnTo>
                      <a:pt x="0" y="7843"/>
                    </a:lnTo>
                    <a:lnTo>
                      <a:pt x="34287" y="7843"/>
                    </a:lnTo>
                    <a:lnTo>
                      <a:pt x="34347" y="7813"/>
                    </a:lnTo>
                    <a:cubicBezTo>
                      <a:pt x="34378" y="7813"/>
                      <a:pt x="34439" y="7782"/>
                      <a:pt x="34469" y="7721"/>
                    </a:cubicBezTo>
                    <a:lnTo>
                      <a:pt x="41642" y="578"/>
                    </a:lnTo>
                    <a:lnTo>
                      <a:pt x="49393" y="578"/>
                    </a:lnTo>
                    <a:lnTo>
                      <a:pt x="49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53"/>
              <p:cNvSpPr/>
              <p:nvPr/>
            </p:nvSpPr>
            <p:spPr>
              <a:xfrm>
                <a:off x="6521425" y="4271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2" name="Google Shape;1172;p53"/>
            <p:cNvGrpSpPr/>
            <p:nvPr/>
          </p:nvGrpSpPr>
          <p:grpSpPr>
            <a:xfrm>
              <a:off x="6826225" y="326868"/>
              <a:ext cx="2547832" cy="405548"/>
              <a:chOff x="6826225" y="344423"/>
              <a:chExt cx="2547832" cy="405548"/>
            </a:xfrm>
          </p:grpSpPr>
          <p:sp>
            <p:nvSpPr>
              <p:cNvPr id="1173" name="Google Shape;1173;p53"/>
              <p:cNvSpPr/>
              <p:nvPr/>
            </p:nvSpPr>
            <p:spPr>
              <a:xfrm>
                <a:off x="6928175" y="344423"/>
                <a:ext cx="2445882" cy="350889"/>
              </a:xfrm>
              <a:custGeom>
                <a:rect b="b" l="l" r="r" t="t"/>
                <a:pathLst>
                  <a:path extrusionOk="0" h="8041" w="56050">
                    <a:moveTo>
                      <a:pt x="43369" y="1"/>
                    </a:moveTo>
                    <a:cubicBezTo>
                      <a:pt x="43113" y="1"/>
                      <a:pt x="42857" y="119"/>
                      <a:pt x="42706" y="320"/>
                    </a:cubicBezTo>
                    <a:lnTo>
                      <a:pt x="35837" y="7190"/>
                    </a:lnTo>
                    <a:cubicBezTo>
                      <a:pt x="35776" y="7220"/>
                      <a:pt x="35746" y="7281"/>
                      <a:pt x="35685" y="7342"/>
                    </a:cubicBezTo>
                    <a:cubicBezTo>
                      <a:pt x="35654" y="7372"/>
                      <a:pt x="35624" y="7403"/>
                      <a:pt x="35594" y="7433"/>
                    </a:cubicBezTo>
                    <a:lnTo>
                      <a:pt x="0" y="7433"/>
                    </a:lnTo>
                    <a:lnTo>
                      <a:pt x="0" y="8041"/>
                    </a:lnTo>
                    <a:lnTo>
                      <a:pt x="35624" y="8041"/>
                    </a:lnTo>
                    <a:cubicBezTo>
                      <a:pt x="35806" y="8041"/>
                      <a:pt x="35989" y="7919"/>
                      <a:pt x="36141" y="7767"/>
                    </a:cubicBezTo>
                    <a:cubicBezTo>
                      <a:pt x="36171" y="7706"/>
                      <a:pt x="36202" y="7676"/>
                      <a:pt x="36232" y="7646"/>
                    </a:cubicBezTo>
                    <a:lnTo>
                      <a:pt x="43162" y="715"/>
                    </a:lnTo>
                    <a:lnTo>
                      <a:pt x="43193" y="655"/>
                    </a:lnTo>
                    <a:cubicBezTo>
                      <a:pt x="43223" y="594"/>
                      <a:pt x="43253" y="594"/>
                      <a:pt x="43497" y="594"/>
                    </a:cubicBezTo>
                    <a:lnTo>
                      <a:pt x="56050" y="594"/>
                    </a:lnTo>
                    <a:lnTo>
                      <a:pt x="56050" y="16"/>
                    </a:lnTo>
                    <a:lnTo>
                      <a:pt x="43527" y="16"/>
                    </a:lnTo>
                    <a:cubicBezTo>
                      <a:pt x="43475" y="6"/>
                      <a:pt x="43422" y="1"/>
                      <a:pt x="433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53"/>
              <p:cNvSpPr/>
              <p:nvPr/>
            </p:nvSpPr>
            <p:spPr>
              <a:xfrm>
                <a:off x="6826225" y="63217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75" name="Google Shape;1175;p53"/>
            <p:cNvSpPr/>
            <p:nvPr/>
          </p:nvSpPr>
          <p:spPr>
            <a:xfrm>
              <a:off x="6775775" y="828443"/>
              <a:ext cx="1708408" cy="26575"/>
            </a:xfrm>
            <a:custGeom>
              <a:rect b="b" l="l" r="r" t="t"/>
              <a:pathLst>
                <a:path extrusionOk="0" h="609" w="39150">
                  <a:moveTo>
                    <a:pt x="0" y="0"/>
                  </a:moveTo>
                  <a:lnTo>
                    <a:pt x="0" y="608"/>
                  </a:lnTo>
                  <a:lnTo>
                    <a:pt x="39150" y="608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53"/>
            <p:cNvSpPr/>
            <p:nvPr/>
          </p:nvSpPr>
          <p:spPr>
            <a:xfrm>
              <a:off x="6673825" y="791573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007"/>
                  </a:moveTo>
                  <a:cubicBezTo>
                    <a:pt x="1" y="3830"/>
                    <a:pt x="2189" y="4712"/>
                    <a:pt x="3466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1" y="912"/>
                    <a:pt x="1" y="200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77" name="Google Shape;1177;p53"/>
            <p:cNvGrpSpPr/>
            <p:nvPr/>
          </p:nvGrpSpPr>
          <p:grpSpPr>
            <a:xfrm>
              <a:off x="6673825" y="951277"/>
              <a:ext cx="1810358" cy="117800"/>
              <a:chOff x="6673825" y="951277"/>
              <a:chExt cx="1810358" cy="117800"/>
            </a:xfrm>
          </p:grpSpPr>
          <p:sp>
            <p:nvSpPr>
              <p:cNvPr id="1178" name="Google Shape;1178;p53"/>
              <p:cNvSpPr/>
              <p:nvPr/>
            </p:nvSpPr>
            <p:spPr>
              <a:xfrm>
                <a:off x="6775775" y="990814"/>
                <a:ext cx="1708408" cy="25222"/>
              </a:xfrm>
              <a:custGeom>
                <a:rect b="b" l="l" r="r" t="t"/>
                <a:pathLst>
                  <a:path extrusionOk="0" h="578" w="39150">
                    <a:moveTo>
                      <a:pt x="0" y="0"/>
                    </a:moveTo>
                    <a:lnTo>
                      <a:pt x="0" y="578"/>
                    </a:lnTo>
                    <a:lnTo>
                      <a:pt x="39150" y="578"/>
                    </a:lnTo>
                    <a:lnTo>
                      <a:pt x="39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53"/>
              <p:cNvSpPr/>
              <p:nvPr/>
            </p:nvSpPr>
            <p:spPr>
              <a:xfrm>
                <a:off x="6673825" y="951277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0" name="Google Shape;1180;p53"/>
            <p:cNvGrpSpPr/>
            <p:nvPr/>
          </p:nvGrpSpPr>
          <p:grpSpPr>
            <a:xfrm>
              <a:off x="6826225" y="1108284"/>
              <a:ext cx="2549185" cy="396427"/>
              <a:chOff x="6826225" y="1090729"/>
              <a:chExt cx="2549185" cy="396427"/>
            </a:xfrm>
          </p:grpSpPr>
          <p:sp>
            <p:nvSpPr>
              <p:cNvPr id="1181" name="Google Shape;1181;p53"/>
              <p:cNvSpPr/>
              <p:nvPr/>
            </p:nvSpPr>
            <p:spPr>
              <a:xfrm>
                <a:off x="6928175" y="1136704"/>
                <a:ext cx="2447235" cy="350453"/>
              </a:xfrm>
              <a:custGeom>
                <a:rect b="b" l="l" r="r" t="t"/>
                <a:pathLst>
                  <a:path extrusionOk="0" h="8031" w="56081">
                    <a:moveTo>
                      <a:pt x="35564" y="1"/>
                    </a:moveTo>
                    <a:cubicBezTo>
                      <a:pt x="35533" y="1"/>
                      <a:pt x="35502" y="3"/>
                      <a:pt x="35472" y="7"/>
                    </a:cubicBezTo>
                    <a:lnTo>
                      <a:pt x="0" y="7"/>
                    </a:lnTo>
                    <a:lnTo>
                      <a:pt x="0" y="584"/>
                    </a:lnTo>
                    <a:lnTo>
                      <a:pt x="35594" y="584"/>
                    </a:lnTo>
                    <a:cubicBezTo>
                      <a:pt x="35624" y="614"/>
                      <a:pt x="35654" y="645"/>
                      <a:pt x="35685" y="675"/>
                    </a:cubicBezTo>
                    <a:cubicBezTo>
                      <a:pt x="35746" y="736"/>
                      <a:pt x="35776" y="797"/>
                      <a:pt x="35837" y="827"/>
                    </a:cubicBezTo>
                    <a:lnTo>
                      <a:pt x="42706" y="7697"/>
                    </a:lnTo>
                    <a:cubicBezTo>
                      <a:pt x="42858" y="7909"/>
                      <a:pt x="43132" y="8031"/>
                      <a:pt x="43375" y="8031"/>
                    </a:cubicBezTo>
                    <a:lnTo>
                      <a:pt x="43527" y="8001"/>
                    </a:lnTo>
                    <a:lnTo>
                      <a:pt x="56080" y="8001"/>
                    </a:lnTo>
                    <a:lnTo>
                      <a:pt x="56080" y="7423"/>
                    </a:lnTo>
                    <a:lnTo>
                      <a:pt x="43497" y="7423"/>
                    </a:lnTo>
                    <a:cubicBezTo>
                      <a:pt x="43284" y="7423"/>
                      <a:pt x="43223" y="7423"/>
                      <a:pt x="43223" y="7362"/>
                    </a:cubicBezTo>
                    <a:lnTo>
                      <a:pt x="36232" y="371"/>
                    </a:lnTo>
                    <a:cubicBezTo>
                      <a:pt x="36202" y="341"/>
                      <a:pt x="36171" y="311"/>
                      <a:pt x="36141" y="280"/>
                    </a:cubicBezTo>
                    <a:cubicBezTo>
                      <a:pt x="36008" y="94"/>
                      <a:pt x="35782" y="1"/>
                      <a:pt x="355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53"/>
              <p:cNvSpPr/>
              <p:nvPr/>
            </p:nvSpPr>
            <p:spPr>
              <a:xfrm>
                <a:off x="6826225" y="1090729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3" name="Google Shape;1183;p53"/>
            <p:cNvGrpSpPr/>
            <p:nvPr/>
          </p:nvGrpSpPr>
          <p:grpSpPr>
            <a:xfrm>
              <a:off x="6521425" y="1294500"/>
              <a:ext cx="2256028" cy="384277"/>
              <a:chOff x="6521425" y="1294500"/>
              <a:chExt cx="2256028" cy="384277"/>
            </a:xfrm>
          </p:grpSpPr>
          <p:sp>
            <p:nvSpPr>
              <p:cNvPr id="1184" name="Google Shape;1184;p53"/>
              <p:cNvSpPr/>
              <p:nvPr/>
            </p:nvSpPr>
            <p:spPr>
              <a:xfrm>
                <a:off x="6623375" y="1336528"/>
                <a:ext cx="2154078" cy="342249"/>
              </a:xfrm>
              <a:custGeom>
                <a:rect b="b" l="l" r="r" t="t"/>
                <a:pathLst>
                  <a:path extrusionOk="0" h="7843" w="49363">
                    <a:moveTo>
                      <a:pt x="0" y="0"/>
                    </a:moveTo>
                    <a:lnTo>
                      <a:pt x="0" y="578"/>
                    </a:lnTo>
                    <a:lnTo>
                      <a:pt x="34104" y="578"/>
                    </a:lnTo>
                    <a:lnTo>
                      <a:pt x="41095" y="7569"/>
                    </a:lnTo>
                    <a:lnTo>
                      <a:pt x="41369" y="7842"/>
                    </a:lnTo>
                    <a:lnTo>
                      <a:pt x="49363" y="7842"/>
                    </a:lnTo>
                    <a:lnTo>
                      <a:pt x="49363" y="7265"/>
                    </a:lnTo>
                    <a:lnTo>
                      <a:pt x="41642" y="7265"/>
                    </a:lnTo>
                    <a:lnTo>
                      <a:pt x="34408" y="31"/>
                    </a:lnTo>
                    <a:lnTo>
                      <a:pt x="3428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53"/>
              <p:cNvSpPr/>
              <p:nvPr/>
            </p:nvSpPr>
            <p:spPr>
              <a:xfrm>
                <a:off x="6521425" y="12945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4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Political Factor: </a:t>
            </a:r>
            <a:r>
              <a:rPr b="0" lang="en"/>
              <a:t>Mutual Political Relationship</a:t>
            </a:r>
            <a:endParaRPr b="0"/>
          </a:p>
        </p:txBody>
      </p:sp>
      <p:sp>
        <p:nvSpPr>
          <p:cNvPr id="1191" name="Google Shape;1191;p54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Chile and Finland have had </a:t>
            </a:r>
            <a:r>
              <a:rPr b="1" lang="en" sz="2000">
                <a:solidFill>
                  <a:schemeClr val="accent1"/>
                </a:solidFill>
              </a:rPr>
              <a:t>diplomatic relations</a:t>
            </a:r>
            <a:r>
              <a:rPr lang="en" sz="2000">
                <a:solidFill>
                  <a:schemeClr val="accent1"/>
                </a:solidFill>
              </a:rPr>
              <a:t> since before World War II</a:t>
            </a:r>
            <a:endParaRPr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Even though there was </a:t>
            </a:r>
            <a:r>
              <a:rPr b="1" lang="en" sz="1600"/>
              <a:t>political strain</a:t>
            </a:r>
            <a:r>
              <a:rPr lang="en" sz="1600"/>
              <a:t> due to the war, the two were able to </a:t>
            </a:r>
            <a:r>
              <a:rPr b="1" lang="en" sz="1600"/>
              <a:t>uphold</a:t>
            </a:r>
            <a:r>
              <a:rPr lang="en" sz="1600"/>
              <a:t> their political relations</a:t>
            </a:r>
            <a:endParaRPr sz="16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Chile is Finland’s </a:t>
            </a:r>
            <a:r>
              <a:rPr b="1" lang="en" sz="2000">
                <a:solidFill>
                  <a:schemeClr val="accent1"/>
                </a:solidFill>
              </a:rPr>
              <a:t>second largest</a:t>
            </a:r>
            <a:r>
              <a:rPr lang="en" sz="2000">
                <a:solidFill>
                  <a:schemeClr val="accent1"/>
                </a:solidFill>
              </a:rPr>
              <a:t> trading partner in </a:t>
            </a:r>
            <a:r>
              <a:rPr b="1" lang="en" sz="2000">
                <a:solidFill>
                  <a:schemeClr val="accent1"/>
                </a:solidFill>
              </a:rPr>
              <a:t>Latin America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Chile and Finland have a </a:t>
            </a:r>
            <a:r>
              <a:rPr b="1" lang="en" sz="1600"/>
              <a:t>strong </a:t>
            </a:r>
            <a:r>
              <a:rPr lang="en" sz="1600"/>
              <a:t>trade relationship</a:t>
            </a:r>
            <a:endParaRPr sz="1600"/>
          </a:p>
        </p:txBody>
      </p:sp>
      <p:sp>
        <p:nvSpPr>
          <p:cNvPr id="1192" name="Google Shape;1192;p5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93" name="Google Shape;1193;p54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194" name="Google Shape;1194;p54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54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4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54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54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55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n" sz="2000">
                <a:solidFill>
                  <a:schemeClr val="accent1"/>
                </a:solidFill>
              </a:rPr>
              <a:t>Chile is the </a:t>
            </a:r>
            <a:r>
              <a:rPr b="1" lang="en" sz="2000">
                <a:solidFill>
                  <a:schemeClr val="accent1"/>
                </a:solidFill>
              </a:rPr>
              <a:t>strongest location</a:t>
            </a:r>
            <a:r>
              <a:rPr lang="en" sz="2000">
                <a:solidFill>
                  <a:schemeClr val="accent1"/>
                </a:solidFill>
              </a:rPr>
              <a:t> for foriegn investment in South America</a:t>
            </a:r>
            <a:endParaRPr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Richness of </a:t>
            </a:r>
            <a:r>
              <a:rPr b="1" lang="en" sz="1600">
                <a:solidFill>
                  <a:schemeClr val="dk1"/>
                </a:solidFill>
              </a:rPr>
              <a:t>natural resources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Stable </a:t>
            </a:r>
            <a:r>
              <a:rPr b="1" lang="en" sz="1600">
                <a:solidFill>
                  <a:schemeClr val="dk1"/>
                </a:solidFill>
              </a:rPr>
              <a:t>macroeconomic </a:t>
            </a:r>
            <a:r>
              <a:rPr lang="en" sz="1600">
                <a:solidFill>
                  <a:schemeClr val="dk1"/>
                </a:solidFill>
              </a:rPr>
              <a:t>system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Major </a:t>
            </a:r>
            <a:r>
              <a:rPr b="1" lang="en" sz="1600">
                <a:solidFill>
                  <a:schemeClr val="dk1"/>
                </a:solidFill>
              </a:rPr>
              <a:t>growth potential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Judicial </a:t>
            </a:r>
            <a:r>
              <a:rPr b="1" lang="en" sz="1600">
                <a:solidFill>
                  <a:schemeClr val="dk1"/>
                </a:solidFill>
              </a:rPr>
              <a:t>security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Low level of </a:t>
            </a:r>
            <a:r>
              <a:rPr b="1" lang="en" sz="1600">
                <a:solidFill>
                  <a:schemeClr val="dk1"/>
                </a:solidFill>
              </a:rPr>
              <a:t>risk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High </a:t>
            </a:r>
            <a:r>
              <a:rPr lang="en" sz="1600">
                <a:solidFill>
                  <a:schemeClr val="dk1"/>
                </a:solidFill>
              </a:rPr>
              <a:t>quality of </a:t>
            </a:r>
            <a:r>
              <a:rPr b="1" lang="en" sz="1600">
                <a:solidFill>
                  <a:schemeClr val="dk1"/>
                </a:solidFill>
              </a:rPr>
              <a:t>infrastructure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1204" name="Google Shape;1204;p5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5" name="Google Shape;1205;p55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Political Factor: </a:t>
            </a:r>
            <a:r>
              <a:rPr b="0" lang="en"/>
              <a:t>Foreign Investment</a:t>
            </a:r>
            <a:endParaRPr b="0"/>
          </a:p>
        </p:txBody>
      </p:sp>
      <p:grpSp>
        <p:nvGrpSpPr>
          <p:cNvPr id="1206" name="Google Shape;1206;p55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207" name="Google Shape;1207;p55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55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5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12" name="Google Shape;12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880" y="2426600"/>
            <a:ext cx="2962176" cy="197402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13" name="Google Shape;1213;p55"/>
          <p:cNvGrpSpPr/>
          <p:nvPr/>
        </p:nvGrpSpPr>
        <p:grpSpPr>
          <a:xfrm rot="-3823793">
            <a:off x="3245276" y="2765005"/>
            <a:ext cx="1851815" cy="4777171"/>
            <a:chOff x="7613132" y="1646510"/>
            <a:chExt cx="1402258" cy="3617440"/>
          </a:xfrm>
        </p:grpSpPr>
        <p:grpSp>
          <p:nvGrpSpPr>
            <p:cNvPr id="1214" name="Google Shape;1214;p55"/>
            <p:cNvGrpSpPr/>
            <p:nvPr/>
          </p:nvGrpSpPr>
          <p:grpSpPr>
            <a:xfrm rot="5400000">
              <a:off x="6742621" y="2517021"/>
              <a:ext cx="3143280" cy="1402258"/>
              <a:chOff x="5761175" y="3597075"/>
              <a:chExt cx="2824913" cy="1260230"/>
            </a:xfrm>
          </p:grpSpPr>
          <p:sp>
            <p:nvSpPr>
              <p:cNvPr id="1215" name="Google Shape;1215;p55"/>
              <p:cNvSpPr/>
              <p:nvPr/>
            </p:nvSpPr>
            <p:spPr>
              <a:xfrm flipH="1">
                <a:off x="6100216" y="4192618"/>
                <a:ext cx="328989" cy="329022"/>
              </a:xfrm>
              <a:custGeom>
                <a:rect b="b" l="l" r="r" t="t"/>
                <a:pathLst>
                  <a:path extrusionOk="0" fill="none" h="9941" w="9940">
                    <a:moveTo>
                      <a:pt x="9940" y="4986"/>
                    </a:moveTo>
                    <a:cubicBezTo>
                      <a:pt x="9940" y="7721"/>
                      <a:pt x="7721" y="9940"/>
                      <a:pt x="4985" y="9940"/>
                    </a:cubicBezTo>
                    <a:cubicBezTo>
                      <a:pt x="2219" y="9940"/>
                      <a:pt x="0" y="7721"/>
                      <a:pt x="0" y="4986"/>
                    </a:cubicBezTo>
                    <a:cubicBezTo>
                      <a:pt x="0" y="2220"/>
                      <a:pt x="2219" y="1"/>
                      <a:pt x="4985" y="1"/>
                    </a:cubicBezTo>
                    <a:cubicBezTo>
                      <a:pt x="7721" y="1"/>
                      <a:pt x="9940" y="2220"/>
                      <a:pt x="9940" y="498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55"/>
              <p:cNvSpPr/>
              <p:nvPr/>
            </p:nvSpPr>
            <p:spPr>
              <a:xfrm flipH="1">
                <a:off x="6163600" y="4257024"/>
                <a:ext cx="201233" cy="201233"/>
              </a:xfrm>
              <a:custGeom>
                <a:rect b="b" l="l" r="r" t="t"/>
                <a:pathLst>
                  <a:path extrusionOk="0" fill="none" h="6080" w="6080">
                    <a:moveTo>
                      <a:pt x="1" y="0"/>
                    </a:moveTo>
                    <a:lnTo>
                      <a:pt x="6080" y="0"/>
                    </a:lnTo>
                    <a:lnTo>
                      <a:pt x="6080" y="6079"/>
                    </a:lnTo>
                    <a:lnTo>
                      <a:pt x="1" y="6079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55"/>
              <p:cNvSpPr/>
              <p:nvPr/>
            </p:nvSpPr>
            <p:spPr>
              <a:xfrm flipH="1">
                <a:off x="5886887" y="4117190"/>
                <a:ext cx="2699200" cy="621737"/>
              </a:xfrm>
              <a:custGeom>
                <a:rect b="b" l="l" r="r" t="t"/>
                <a:pathLst>
                  <a:path extrusionOk="0" fill="none" h="18785" w="81553">
                    <a:moveTo>
                      <a:pt x="81553" y="18785"/>
                    </a:moveTo>
                    <a:lnTo>
                      <a:pt x="62768" y="0"/>
                    </a:lnTo>
                    <a:lnTo>
                      <a:pt x="47084" y="0"/>
                    </a:lnTo>
                    <a:lnTo>
                      <a:pt x="47084" y="10791"/>
                    </a:lnTo>
                    <a:lnTo>
                      <a:pt x="1" y="10791"/>
                    </a:ln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55"/>
              <p:cNvSpPr/>
              <p:nvPr/>
            </p:nvSpPr>
            <p:spPr>
              <a:xfrm flipH="1">
                <a:off x="6489540" y="4099087"/>
                <a:ext cx="40280" cy="40280"/>
              </a:xfrm>
              <a:custGeom>
                <a:rect b="b" l="l" r="r" t="t"/>
                <a:pathLst>
                  <a:path extrusionOk="0" h="1217" w="1217">
                    <a:moveTo>
                      <a:pt x="609" y="0"/>
                    </a:moveTo>
                    <a:cubicBezTo>
                      <a:pt x="274" y="0"/>
                      <a:pt x="1" y="274"/>
                      <a:pt x="1" y="608"/>
                    </a:cubicBezTo>
                    <a:cubicBezTo>
                      <a:pt x="1" y="942"/>
                      <a:pt x="274" y="1216"/>
                      <a:pt x="609" y="1216"/>
                    </a:cubicBezTo>
                    <a:cubicBezTo>
                      <a:pt x="943" y="1216"/>
                      <a:pt x="1217" y="942"/>
                      <a:pt x="1217" y="608"/>
                    </a:cubicBezTo>
                    <a:cubicBezTo>
                      <a:pt x="1217" y="274"/>
                      <a:pt x="943" y="0"/>
                      <a:pt x="609" y="0"/>
                    </a:cubicBezTo>
                    <a:close/>
                  </a:path>
                </a:pathLst>
              </a:custGeom>
              <a:solidFill>
                <a:srgbClr val="040E41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55"/>
              <p:cNvSpPr/>
              <p:nvPr/>
            </p:nvSpPr>
            <p:spPr>
              <a:xfrm flipH="1">
                <a:off x="7010648" y="4454182"/>
                <a:ext cx="40280" cy="40280"/>
              </a:xfrm>
              <a:custGeom>
                <a:rect b="b" l="l" r="r" t="t"/>
                <a:pathLst>
                  <a:path extrusionOk="0" h="1217" w="1217">
                    <a:moveTo>
                      <a:pt x="609" y="1"/>
                    </a:moveTo>
                    <a:cubicBezTo>
                      <a:pt x="274" y="1"/>
                      <a:pt x="1" y="274"/>
                      <a:pt x="1" y="609"/>
                    </a:cubicBezTo>
                    <a:cubicBezTo>
                      <a:pt x="1" y="943"/>
                      <a:pt x="274" y="1217"/>
                      <a:pt x="609" y="1217"/>
                    </a:cubicBezTo>
                    <a:cubicBezTo>
                      <a:pt x="943" y="1217"/>
                      <a:pt x="1217" y="943"/>
                      <a:pt x="1217" y="609"/>
                    </a:cubicBezTo>
                    <a:cubicBezTo>
                      <a:pt x="1217" y="274"/>
                      <a:pt x="943" y="1"/>
                      <a:pt x="609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55"/>
              <p:cNvSpPr/>
              <p:nvPr/>
            </p:nvSpPr>
            <p:spPr>
              <a:xfrm flipH="1">
                <a:off x="5761175" y="4621750"/>
                <a:ext cx="253560" cy="235555"/>
              </a:xfrm>
              <a:custGeom>
                <a:rect b="b" l="l" r="r" t="t"/>
                <a:pathLst>
                  <a:path extrusionOk="0" h="7117" w="7661">
                    <a:moveTo>
                      <a:pt x="3815" y="0"/>
                    </a:moveTo>
                    <a:cubicBezTo>
                      <a:pt x="3630" y="0"/>
                      <a:pt x="3442" y="15"/>
                      <a:pt x="3253" y="44"/>
                    </a:cubicBezTo>
                    <a:cubicBezTo>
                      <a:pt x="1307" y="379"/>
                      <a:pt x="0" y="2202"/>
                      <a:pt x="304" y="4148"/>
                    </a:cubicBezTo>
                    <a:cubicBezTo>
                      <a:pt x="604" y="5864"/>
                      <a:pt x="2101" y="7117"/>
                      <a:pt x="3787" y="7117"/>
                    </a:cubicBezTo>
                    <a:cubicBezTo>
                      <a:pt x="3982" y="7117"/>
                      <a:pt x="4179" y="7100"/>
                      <a:pt x="4377" y="7066"/>
                    </a:cubicBezTo>
                    <a:cubicBezTo>
                      <a:pt x="6323" y="6762"/>
                      <a:pt x="7660" y="4938"/>
                      <a:pt x="7326" y="2993"/>
                    </a:cubicBezTo>
                    <a:cubicBezTo>
                      <a:pt x="7051" y="1236"/>
                      <a:pt x="5538" y="0"/>
                      <a:pt x="3815" y="0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0152B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flipH="1">
                <a:off x="5841670" y="4693107"/>
                <a:ext cx="106673" cy="91084"/>
              </a:xfrm>
              <a:custGeom>
                <a:rect b="b" l="l" r="r" t="t"/>
                <a:pathLst>
                  <a:path extrusionOk="0" h="2752" w="3223">
                    <a:moveTo>
                      <a:pt x="1832" y="1"/>
                    </a:moveTo>
                    <a:cubicBezTo>
                      <a:pt x="1497" y="1"/>
                      <a:pt x="1156" y="127"/>
                      <a:pt x="882" y="411"/>
                    </a:cubicBezTo>
                    <a:cubicBezTo>
                      <a:pt x="0" y="1262"/>
                      <a:pt x="608" y="2752"/>
                      <a:pt x="1855" y="2752"/>
                    </a:cubicBezTo>
                    <a:cubicBezTo>
                      <a:pt x="2614" y="2752"/>
                      <a:pt x="3222" y="2144"/>
                      <a:pt x="3222" y="1384"/>
                    </a:cubicBezTo>
                    <a:cubicBezTo>
                      <a:pt x="3222" y="560"/>
                      <a:pt x="2538" y="1"/>
                      <a:pt x="1832" y="1"/>
                    </a:cubicBezTo>
                    <a:close/>
                  </a:path>
                </a:pathLst>
              </a:custGeom>
              <a:solidFill>
                <a:srgbClr val="F5DE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flipH="1">
                <a:off x="6807425" y="3896865"/>
                <a:ext cx="441686" cy="441686"/>
              </a:xfrm>
              <a:custGeom>
                <a:rect b="b" l="l" r="r" t="t"/>
                <a:pathLst>
                  <a:path extrusionOk="0" h="13345" w="13345">
                    <a:moveTo>
                      <a:pt x="6688" y="1"/>
                    </a:moveTo>
                    <a:cubicBezTo>
                      <a:pt x="2980" y="1"/>
                      <a:pt x="1" y="2979"/>
                      <a:pt x="1" y="6657"/>
                    </a:cubicBezTo>
                    <a:cubicBezTo>
                      <a:pt x="1" y="10366"/>
                      <a:pt x="2980" y="13344"/>
                      <a:pt x="6688" y="13344"/>
                    </a:cubicBezTo>
                    <a:cubicBezTo>
                      <a:pt x="10366" y="13344"/>
                      <a:pt x="13345" y="10366"/>
                      <a:pt x="13345" y="6657"/>
                    </a:cubicBezTo>
                    <a:cubicBezTo>
                      <a:pt x="13345" y="2979"/>
                      <a:pt x="10366" y="1"/>
                      <a:pt x="6688" y="1"/>
                    </a:cubicBezTo>
                    <a:close/>
                  </a:path>
                </a:pathLst>
              </a:custGeom>
              <a:solidFill>
                <a:srgbClr val="0152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flipH="1">
                <a:off x="6508614" y="3597075"/>
                <a:ext cx="1040288" cy="1040254"/>
              </a:xfrm>
              <a:custGeom>
                <a:rect b="b" l="l" r="r" t="t"/>
                <a:pathLst>
                  <a:path extrusionOk="0" fill="none" h="31430" w="31431">
                    <a:moveTo>
                      <a:pt x="21035" y="2949"/>
                    </a:moveTo>
                    <a:cubicBezTo>
                      <a:pt x="28087" y="5867"/>
                      <a:pt x="31430" y="13952"/>
                      <a:pt x="28512" y="21035"/>
                    </a:cubicBezTo>
                    <a:cubicBezTo>
                      <a:pt x="25594" y="28086"/>
                      <a:pt x="17509" y="31430"/>
                      <a:pt x="10427" y="28512"/>
                    </a:cubicBezTo>
                    <a:cubicBezTo>
                      <a:pt x="3375" y="25594"/>
                      <a:pt x="1" y="17478"/>
                      <a:pt x="2949" y="10426"/>
                    </a:cubicBezTo>
                    <a:cubicBezTo>
                      <a:pt x="5867" y="3375"/>
                      <a:pt x="13953" y="1"/>
                      <a:pt x="21035" y="2949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flipH="1">
                <a:off x="6876831" y="3915995"/>
                <a:ext cx="353150" cy="353150"/>
              </a:xfrm>
              <a:custGeom>
                <a:rect b="b" l="l" r="r" t="t"/>
                <a:pathLst>
                  <a:path extrusionOk="0" fill="none" h="10670" w="10670">
                    <a:moveTo>
                      <a:pt x="6110" y="10669"/>
                    </a:moveTo>
                    <a:cubicBezTo>
                      <a:pt x="2037" y="10669"/>
                      <a:pt x="0" y="5745"/>
                      <a:pt x="2858" y="2888"/>
                    </a:cubicBezTo>
                    <a:cubicBezTo>
                      <a:pt x="5745" y="0"/>
                      <a:pt x="10669" y="2037"/>
                      <a:pt x="10669" y="6110"/>
                    </a:cubicBezTo>
                    <a:cubicBezTo>
                      <a:pt x="10669" y="8633"/>
                      <a:pt x="8602" y="10669"/>
                      <a:pt x="6110" y="10669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flipH="1">
                <a:off x="7463333" y="4427042"/>
                <a:ext cx="592578" cy="92574"/>
              </a:xfrm>
              <a:custGeom>
                <a:rect b="b" l="l" r="r" t="t"/>
                <a:pathLst>
                  <a:path extrusionOk="0" h="2797" w="17904">
                    <a:moveTo>
                      <a:pt x="0" y="0"/>
                    </a:moveTo>
                    <a:lnTo>
                      <a:pt x="0" y="2797"/>
                    </a:lnTo>
                    <a:lnTo>
                      <a:pt x="2827" y="2797"/>
                    </a:lnTo>
                    <a:lnTo>
                      <a:pt x="2827" y="0"/>
                    </a:lnTo>
                    <a:close/>
                    <a:moveTo>
                      <a:pt x="3770" y="0"/>
                    </a:moveTo>
                    <a:lnTo>
                      <a:pt x="3770" y="2797"/>
                    </a:lnTo>
                    <a:lnTo>
                      <a:pt x="6596" y="2797"/>
                    </a:lnTo>
                    <a:lnTo>
                      <a:pt x="6596" y="0"/>
                    </a:lnTo>
                    <a:close/>
                    <a:moveTo>
                      <a:pt x="7539" y="0"/>
                    </a:moveTo>
                    <a:lnTo>
                      <a:pt x="7539" y="2797"/>
                    </a:lnTo>
                    <a:lnTo>
                      <a:pt x="10365" y="2797"/>
                    </a:lnTo>
                    <a:lnTo>
                      <a:pt x="10365" y="0"/>
                    </a:lnTo>
                    <a:close/>
                    <a:moveTo>
                      <a:pt x="11308" y="0"/>
                    </a:moveTo>
                    <a:lnTo>
                      <a:pt x="11308" y="2797"/>
                    </a:lnTo>
                    <a:lnTo>
                      <a:pt x="14134" y="2797"/>
                    </a:lnTo>
                    <a:lnTo>
                      <a:pt x="14134" y="0"/>
                    </a:lnTo>
                    <a:close/>
                    <a:moveTo>
                      <a:pt x="15077" y="0"/>
                    </a:moveTo>
                    <a:lnTo>
                      <a:pt x="15077" y="2797"/>
                    </a:lnTo>
                    <a:lnTo>
                      <a:pt x="17904" y="2797"/>
                    </a:lnTo>
                    <a:lnTo>
                      <a:pt x="17904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8350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226" name="Google Shape;1226;p55"/>
            <p:cNvCxnSpPr/>
            <p:nvPr/>
          </p:nvCxnSpPr>
          <p:spPr>
            <a:xfrm>
              <a:off x="8038592" y="4511850"/>
              <a:ext cx="0" cy="7521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56"/>
          <p:cNvSpPr txBox="1"/>
          <p:nvPr>
            <p:ph idx="2" type="title"/>
          </p:nvPr>
        </p:nvSpPr>
        <p:spPr>
          <a:xfrm>
            <a:off x="3512851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Legal Workweek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32" name="Google Shape;1232;p56"/>
          <p:cNvSpPr txBox="1"/>
          <p:nvPr>
            <p:ph idx="15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Labor Laws</a:t>
            </a:r>
            <a:endParaRPr/>
          </a:p>
        </p:txBody>
      </p:sp>
      <p:sp>
        <p:nvSpPr>
          <p:cNvPr id="1233" name="Google Shape;1233;p56"/>
          <p:cNvSpPr txBox="1"/>
          <p:nvPr>
            <p:ph type="title"/>
          </p:nvPr>
        </p:nvSpPr>
        <p:spPr>
          <a:xfrm>
            <a:off x="719975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Legal Working Age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34" name="Google Shape;1234;p56"/>
          <p:cNvSpPr txBox="1"/>
          <p:nvPr>
            <p:ph idx="1" type="subTitle"/>
          </p:nvPr>
        </p:nvSpPr>
        <p:spPr>
          <a:xfrm>
            <a:off x="719975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Minimum</a:t>
            </a:r>
            <a:r>
              <a:rPr lang="en"/>
              <a:t> of 15 years old</a:t>
            </a:r>
            <a:endParaRPr/>
          </a:p>
        </p:txBody>
      </p:sp>
      <p:sp>
        <p:nvSpPr>
          <p:cNvPr id="1235" name="Google Shape;1235;p56"/>
          <p:cNvSpPr txBox="1"/>
          <p:nvPr>
            <p:ph idx="3" type="subTitle"/>
          </p:nvPr>
        </p:nvSpPr>
        <p:spPr>
          <a:xfrm>
            <a:off x="3512850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Maximum of 6 days or 45 hours</a:t>
            </a:r>
            <a:endParaRPr/>
          </a:p>
        </p:txBody>
      </p:sp>
      <p:sp>
        <p:nvSpPr>
          <p:cNvPr id="1236" name="Google Shape;1236;p56"/>
          <p:cNvSpPr txBox="1"/>
          <p:nvPr>
            <p:ph idx="4" type="title"/>
          </p:nvPr>
        </p:nvSpPr>
        <p:spPr>
          <a:xfrm>
            <a:off x="2116413" y="31885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Minimum Wage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37" name="Google Shape;1237;p56"/>
          <p:cNvSpPr txBox="1"/>
          <p:nvPr>
            <p:ph idx="5" type="subTitle"/>
          </p:nvPr>
        </p:nvSpPr>
        <p:spPr>
          <a:xfrm>
            <a:off x="2116413" y="37252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Roughly</a:t>
            </a:r>
            <a:r>
              <a:rPr lang="en"/>
              <a:t> $408 (USD) per month</a:t>
            </a:r>
            <a:endParaRPr/>
          </a:p>
        </p:txBody>
      </p:sp>
      <p:sp>
        <p:nvSpPr>
          <p:cNvPr id="1238" name="Google Shape;1238;p56"/>
          <p:cNvSpPr txBox="1"/>
          <p:nvPr>
            <p:ph idx="6" type="title"/>
          </p:nvPr>
        </p:nvSpPr>
        <p:spPr>
          <a:xfrm>
            <a:off x="4909289" y="31885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Maternity Leave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39" name="Google Shape;1239;p56"/>
          <p:cNvSpPr txBox="1"/>
          <p:nvPr>
            <p:ph idx="7" type="subTitle"/>
          </p:nvPr>
        </p:nvSpPr>
        <p:spPr>
          <a:xfrm>
            <a:off x="4721650" y="3760425"/>
            <a:ext cx="2493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 weeks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(6 before and 24 after birth)</a:t>
            </a:r>
            <a:endParaRPr/>
          </a:p>
        </p:txBody>
      </p:sp>
      <p:sp>
        <p:nvSpPr>
          <p:cNvPr id="1240" name="Google Shape;1240;p56"/>
          <p:cNvSpPr txBox="1"/>
          <p:nvPr>
            <p:ph idx="8" type="title"/>
          </p:nvPr>
        </p:nvSpPr>
        <p:spPr>
          <a:xfrm>
            <a:off x="6305728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Legal Work Day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41" name="Google Shape;1241;p56"/>
          <p:cNvSpPr txBox="1"/>
          <p:nvPr>
            <p:ph idx="9" type="subTitle"/>
          </p:nvPr>
        </p:nvSpPr>
        <p:spPr>
          <a:xfrm>
            <a:off x="6305725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Maximum of 10 hours</a:t>
            </a:r>
            <a:endParaRPr/>
          </a:p>
        </p:txBody>
      </p:sp>
      <p:grpSp>
        <p:nvGrpSpPr>
          <p:cNvPr id="1242" name="Google Shape;1242;p56"/>
          <p:cNvGrpSpPr/>
          <p:nvPr/>
        </p:nvGrpSpPr>
        <p:grpSpPr>
          <a:xfrm rot="-5400000">
            <a:off x="4427059" y="782584"/>
            <a:ext cx="289868" cy="852000"/>
            <a:chOff x="456616" y="2161476"/>
            <a:chExt cx="289868" cy="852000"/>
          </a:xfrm>
        </p:grpSpPr>
        <p:sp>
          <p:nvSpPr>
            <p:cNvPr id="1243" name="Google Shape;1243;p56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56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56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56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56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57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 with the EU</a:t>
            </a:r>
            <a:endParaRPr/>
          </a:p>
        </p:txBody>
      </p:sp>
      <p:sp>
        <p:nvSpPr>
          <p:cNvPr id="1253" name="Google Shape;1253;p57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</a:rPr>
              <a:t>Association Agreement</a:t>
            </a:r>
            <a:endParaRPr b="1" sz="25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Established in </a:t>
            </a:r>
            <a:r>
              <a:rPr b="1" lang="en" sz="1800">
                <a:solidFill>
                  <a:schemeClr val="dk1"/>
                </a:solidFill>
              </a:rPr>
              <a:t>2002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Included Free Trade Association (FTA) in </a:t>
            </a:r>
            <a:r>
              <a:rPr b="1" lang="en" sz="1800">
                <a:solidFill>
                  <a:schemeClr val="dk1"/>
                </a:solidFill>
              </a:rPr>
              <a:t>2003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FTA covers EU-Chile relations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54" name="Google Shape;1254;p5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5" name="Google Shape;125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97" y="1187399"/>
            <a:ext cx="1792775" cy="134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2775" y="1187400"/>
            <a:ext cx="2096165" cy="1342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7" name="Google Shape;1257;p57"/>
          <p:cNvGrpSpPr/>
          <p:nvPr/>
        </p:nvGrpSpPr>
        <p:grpSpPr>
          <a:xfrm rot="-5400000">
            <a:off x="1209151" y="4283897"/>
            <a:ext cx="2074949" cy="962378"/>
            <a:chOff x="-85249" y="3960975"/>
            <a:chExt cx="2074949" cy="962378"/>
          </a:xfrm>
        </p:grpSpPr>
        <p:grpSp>
          <p:nvGrpSpPr>
            <p:cNvPr id="1258" name="Google Shape;1258;p57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1259" name="Google Shape;1259;p57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152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57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0152B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1" name="Google Shape;1261;p57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1262" name="Google Shape;1262;p57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57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4" name="Google Shape;1264;p57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1265" name="Google Shape;1265;p57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57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67" name="Google Shape;1267;p57"/>
          <p:cNvGrpSpPr/>
          <p:nvPr/>
        </p:nvGrpSpPr>
        <p:grpSpPr>
          <a:xfrm flipH="1" rot="5400000">
            <a:off x="5517226" y="4283897"/>
            <a:ext cx="2074949" cy="962378"/>
            <a:chOff x="-85249" y="3960975"/>
            <a:chExt cx="2074949" cy="962378"/>
          </a:xfrm>
        </p:grpSpPr>
        <p:grpSp>
          <p:nvGrpSpPr>
            <p:cNvPr id="1268" name="Google Shape;1268;p57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1269" name="Google Shape;1269;p57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152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57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0152B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1" name="Google Shape;1271;p57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1272" name="Google Shape;1272;p57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57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4" name="Google Shape;1274;p57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1275" name="Google Shape;1275;p57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57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77" name="Google Shape;1277;p57"/>
          <p:cNvGrpSpPr/>
          <p:nvPr/>
        </p:nvGrpSpPr>
        <p:grpSpPr>
          <a:xfrm rot="-5400000">
            <a:off x="4427059" y="782584"/>
            <a:ext cx="289868" cy="852000"/>
            <a:chOff x="456616" y="2161476"/>
            <a:chExt cx="289868" cy="852000"/>
          </a:xfrm>
        </p:grpSpPr>
        <p:sp>
          <p:nvSpPr>
            <p:cNvPr id="1278" name="Google Shape;1278;p57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57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57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57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57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8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 with the EU</a:t>
            </a:r>
            <a:endParaRPr/>
          </a:p>
        </p:txBody>
      </p:sp>
      <p:sp>
        <p:nvSpPr>
          <p:cNvPr id="1288" name="Google Shape;1288;p58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</a:rPr>
              <a:t>EU-Chile Relationship</a:t>
            </a:r>
            <a:endParaRPr b="1" sz="25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EU is Chile’s </a:t>
            </a:r>
            <a:r>
              <a:rPr b="1" lang="en" sz="1800">
                <a:solidFill>
                  <a:schemeClr val="dk1"/>
                </a:solidFill>
              </a:rPr>
              <a:t>third largest</a:t>
            </a:r>
            <a:r>
              <a:rPr lang="en" sz="1800">
                <a:solidFill>
                  <a:schemeClr val="dk1"/>
                </a:solidFill>
              </a:rPr>
              <a:t> trading partner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EU is Chile’s </a:t>
            </a:r>
            <a:r>
              <a:rPr b="1" lang="en" sz="1800">
                <a:solidFill>
                  <a:schemeClr val="dk1"/>
                </a:solidFill>
              </a:rPr>
              <a:t>third largest </a:t>
            </a:r>
            <a:r>
              <a:rPr lang="en" sz="1800">
                <a:solidFill>
                  <a:schemeClr val="dk1"/>
                </a:solidFill>
              </a:rPr>
              <a:t>supplier and Chile’s </a:t>
            </a:r>
            <a:r>
              <a:rPr b="1" lang="en" sz="1800">
                <a:solidFill>
                  <a:schemeClr val="dk1"/>
                </a:solidFill>
              </a:rPr>
              <a:t>third largest</a:t>
            </a:r>
            <a:r>
              <a:rPr lang="en" sz="1800">
                <a:solidFill>
                  <a:schemeClr val="dk1"/>
                </a:solidFill>
              </a:rPr>
              <a:t> export market (after China and US)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89" name="Google Shape;1289;p5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90" name="Google Shape;1290;p58"/>
          <p:cNvGrpSpPr/>
          <p:nvPr/>
        </p:nvGrpSpPr>
        <p:grpSpPr>
          <a:xfrm rot="5400000">
            <a:off x="3145013" y="4557916"/>
            <a:ext cx="2853985" cy="1525277"/>
            <a:chOff x="6521425" y="153500"/>
            <a:chExt cx="2853985" cy="1525277"/>
          </a:xfrm>
        </p:grpSpPr>
        <p:grpSp>
          <p:nvGrpSpPr>
            <p:cNvPr id="1291" name="Google Shape;1291;p58"/>
            <p:cNvGrpSpPr/>
            <p:nvPr/>
          </p:nvGrpSpPr>
          <p:grpSpPr>
            <a:xfrm>
              <a:off x="6521425" y="153500"/>
              <a:ext cx="2257381" cy="391400"/>
              <a:chOff x="6521425" y="153500"/>
              <a:chExt cx="2257381" cy="391400"/>
            </a:xfrm>
          </p:grpSpPr>
          <p:sp>
            <p:nvSpPr>
              <p:cNvPr id="1292" name="Google Shape;1292;p58"/>
              <p:cNvSpPr/>
              <p:nvPr/>
            </p:nvSpPr>
            <p:spPr>
              <a:xfrm>
                <a:off x="6623375" y="153500"/>
                <a:ext cx="2155431" cy="342293"/>
              </a:xfrm>
              <a:custGeom>
                <a:rect b="b" l="l" r="r" t="t"/>
                <a:pathLst>
                  <a:path extrusionOk="0" h="7844" w="49394">
                    <a:moveTo>
                      <a:pt x="41551" y="1"/>
                    </a:moveTo>
                    <a:lnTo>
                      <a:pt x="41369" y="31"/>
                    </a:lnTo>
                    <a:lnTo>
                      <a:pt x="34104" y="7235"/>
                    </a:lnTo>
                    <a:lnTo>
                      <a:pt x="0" y="7235"/>
                    </a:lnTo>
                    <a:lnTo>
                      <a:pt x="0" y="7843"/>
                    </a:lnTo>
                    <a:lnTo>
                      <a:pt x="34287" y="7843"/>
                    </a:lnTo>
                    <a:lnTo>
                      <a:pt x="34347" y="7813"/>
                    </a:lnTo>
                    <a:cubicBezTo>
                      <a:pt x="34378" y="7813"/>
                      <a:pt x="34439" y="7782"/>
                      <a:pt x="34469" y="7721"/>
                    </a:cubicBezTo>
                    <a:lnTo>
                      <a:pt x="41642" y="578"/>
                    </a:lnTo>
                    <a:lnTo>
                      <a:pt x="49393" y="578"/>
                    </a:lnTo>
                    <a:lnTo>
                      <a:pt x="49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58"/>
              <p:cNvSpPr/>
              <p:nvPr/>
            </p:nvSpPr>
            <p:spPr>
              <a:xfrm>
                <a:off x="6521425" y="4271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94" name="Google Shape;1294;p58"/>
            <p:cNvGrpSpPr/>
            <p:nvPr/>
          </p:nvGrpSpPr>
          <p:grpSpPr>
            <a:xfrm>
              <a:off x="6826225" y="326868"/>
              <a:ext cx="2547832" cy="405548"/>
              <a:chOff x="6826225" y="344423"/>
              <a:chExt cx="2547832" cy="405548"/>
            </a:xfrm>
          </p:grpSpPr>
          <p:sp>
            <p:nvSpPr>
              <p:cNvPr id="1295" name="Google Shape;1295;p58"/>
              <p:cNvSpPr/>
              <p:nvPr/>
            </p:nvSpPr>
            <p:spPr>
              <a:xfrm>
                <a:off x="6928175" y="344423"/>
                <a:ext cx="2445882" cy="350889"/>
              </a:xfrm>
              <a:custGeom>
                <a:rect b="b" l="l" r="r" t="t"/>
                <a:pathLst>
                  <a:path extrusionOk="0" h="8041" w="56050">
                    <a:moveTo>
                      <a:pt x="43369" y="1"/>
                    </a:moveTo>
                    <a:cubicBezTo>
                      <a:pt x="43113" y="1"/>
                      <a:pt x="42857" y="119"/>
                      <a:pt x="42706" y="320"/>
                    </a:cubicBezTo>
                    <a:lnTo>
                      <a:pt x="35837" y="7190"/>
                    </a:lnTo>
                    <a:cubicBezTo>
                      <a:pt x="35776" y="7220"/>
                      <a:pt x="35746" y="7281"/>
                      <a:pt x="35685" y="7342"/>
                    </a:cubicBezTo>
                    <a:cubicBezTo>
                      <a:pt x="35654" y="7372"/>
                      <a:pt x="35624" y="7403"/>
                      <a:pt x="35594" y="7433"/>
                    </a:cubicBezTo>
                    <a:lnTo>
                      <a:pt x="0" y="7433"/>
                    </a:lnTo>
                    <a:lnTo>
                      <a:pt x="0" y="8041"/>
                    </a:lnTo>
                    <a:lnTo>
                      <a:pt x="35624" y="8041"/>
                    </a:lnTo>
                    <a:cubicBezTo>
                      <a:pt x="35806" y="8041"/>
                      <a:pt x="35989" y="7919"/>
                      <a:pt x="36141" y="7767"/>
                    </a:cubicBezTo>
                    <a:cubicBezTo>
                      <a:pt x="36171" y="7706"/>
                      <a:pt x="36202" y="7676"/>
                      <a:pt x="36232" y="7646"/>
                    </a:cubicBezTo>
                    <a:lnTo>
                      <a:pt x="43162" y="715"/>
                    </a:lnTo>
                    <a:lnTo>
                      <a:pt x="43193" y="655"/>
                    </a:lnTo>
                    <a:cubicBezTo>
                      <a:pt x="43223" y="594"/>
                      <a:pt x="43253" y="594"/>
                      <a:pt x="43497" y="594"/>
                    </a:cubicBezTo>
                    <a:lnTo>
                      <a:pt x="56050" y="594"/>
                    </a:lnTo>
                    <a:lnTo>
                      <a:pt x="56050" y="16"/>
                    </a:lnTo>
                    <a:lnTo>
                      <a:pt x="43527" y="16"/>
                    </a:lnTo>
                    <a:cubicBezTo>
                      <a:pt x="43475" y="6"/>
                      <a:pt x="43422" y="1"/>
                      <a:pt x="433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58"/>
              <p:cNvSpPr/>
              <p:nvPr/>
            </p:nvSpPr>
            <p:spPr>
              <a:xfrm>
                <a:off x="6826225" y="63217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7" name="Google Shape;1297;p58"/>
            <p:cNvSpPr/>
            <p:nvPr/>
          </p:nvSpPr>
          <p:spPr>
            <a:xfrm>
              <a:off x="6775775" y="828443"/>
              <a:ext cx="1708408" cy="26575"/>
            </a:xfrm>
            <a:custGeom>
              <a:rect b="b" l="l" r="r" t="t"/>
              <a:pathLst>
                <a:path extrusionOk="0" h="609" w="39150">
                  <a:moveTo>
                    <a:pt x="0" y="0"/>
                  </a:moveTo>
                  <a:lnTo>
                    <a:pt x="0" y="608"/>
                  </a:lnTo>
                  <a:lnTo>
                    <a:pt x="39150" y="608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58"/>
            <p:cNvSpPr/>
            <p:nvPr/>
          </p:nvSpPr>
          <p:spPr>
            <a:xfrm>
              <a:off x="6673825" y="791573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007"/>
                  </a:moveTo>
                  <a:cubicBezTo>
                    <a:pt x="1" y="3830"/>
                    <a:pt x="2189" y="4712"/>
                    <a:pt x="3466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1" y="912"/>
                    <a:pt x="1" y="200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99" name="Google Shape;1299;p58"/>
            <p:cNvGrpSpPr/>
            <p:nvPr/>
          </p:nvGrpSpPr>
          <p:grpSpPr>
            <a:xfrm>
              <a:off x="6673825" y="951277"/>
              <a:ext cx="1810358" cy="117800"/>
              <a:chOff x="6673825" y="951277"/>
              <a:chExt cx="1810358" cy="117800"/>
            </a:xfrm>
          </p:grpSpPr>
          <p:sp>
            <p:nvSpPr>
              <p:cNvPr id="1300" name="Google Shape;1300;p58"/>
              <p:cNvSpPr/>
              <p:nvPr/>
            </p:nvSpPr>
            <p:spPr>
              <a:xfrm>
                <a:off x="6775775" y="990814"/>
                <a:ext cx="1708408" cy="25222"/>
              </a:xfrm>
              <a:custGeom>
                <a:rect b="b" l="l" r="r" t="t"/>
                <a:pathLst>
                  <a:path extrusionOk="0" h="578" w="39150">
                    <a:moveTo>
                      <a:pt x="0" y="0"/>
                    </a:moveTo>
                    <a:lnTo>
                      <a:pt x="0" y="578"/>
                    </a:lnTo>
                    <a:lnTo>
                      <a:pt x="39150" y="578"/>
                    </a:lnTo>
                    <a:lnTo>
                      <a:pt x="39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58"/>
              <p:cNvSpPr/>
              <p:nvPr/>
            </p:nvSpPr>
            <p:spPr>
              <a:xfrm>
                <a:off x="6673825" y="951277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2" name="Google Shape;1302;p58"/>
            <p:cNvGrpSpPr/>
            <p:nvPr/>
          </p:nvGrpSpPr>
          <p:grpSpPr>
            <a:xfrm>
              <a:off x="6826225" y="1108284"/>
              <a:ext cx="2549185" cy="396427"/>
              <a:chOff x="6826225" y="1090729"/>
              <a:chExt cx="2549185" cy="396427"/>
            </a:xfrm>
          </p:grpSpPr>
          <p:sp>
            <p:nvSpPr>
              <p:cNvPr id="1303" name="Google Shape;1303;p58"/>
              <p:cNvSpPr/>
              <p:nvPr/>
            </p:nvSpPr>
            <p:spPr>
              <a:xfrm>
                <a:off x="6928175" y="1136704"/>
                <a:ext cx="2447235" cy="350453"/>
              </a:xfrm>
              <a:custGeom>
                <a:rect b="b" l="l" r="r" t="t"/>
                <a:pathLst>
                  <a:path extrusionOk="0" h="8031" w="56081">
                    <a:moveTo>
                      <a:pt x="35564" y="1"/>
                    </a:moveTo>
                    <a:cubicBezTo>
                      <a:pt x="35533" y="1"/>
                      <a:pt x="35502" y="3"/>
                      <a:pt x="35472" y="7"/>
                    </a:cubicBezTo>
                    <a:lnTo>
                      <a:pt x="0" y="7"/>
                    </a:lnTo>
                    <a:lnTo>
                      <a:pt x="0" y="584"/>
                    </a:lnTo>
                    <a:lnTo>
                      <a:pt x="35594" y="584"/>
                    </a:lnTo>
                    <a:cubicBezTo>
                      <a:pt x="35624" y="614"/>
                      <a:pt x="35654" y="645"/>
                      <a:pt x="35685" y="675"/>
                    </a:cubicBezTo>
                    <a:cubicBezTo>
                      <a:pt x="35746" y="736"/>
                      <a:pt x="35776" y="797"/>
                      <a:pt x="35837" y="827"/>
                    </a:cubicBezTo>
                    <a:lnTo>
                      <a:pt x="42706" y="7697"/>
                    </a:lnTo>
                    <a:cubicBezTo>
                      <a:pt x="42858" y="7909"/>
                      <a:pt x="43132" y="8031"/>
                      <a:pt x="43375" y="8031"/>
                    </a:cubicBezTo>
                    <a:lnTo>
                      <a:pt x="43527" y="8001"/>
                    </a:lnTo>
                    <a:lnTo>
                      <a:pt x="56080" y="8001"/>
                    </a:lnTo>
                    <a:lnTo>
                      <a:pt x="56080" y="7423"/>
                    </a:lnTo>
                    <a:lnTo>
                      <a:pt x="43497" y="7423"/>
                    </a:lnTo>
                    <a:cubicBezTo>
                      <a:pt x="43284" y="7423"/>
                      <a:pt x="43223" y="7423"/>
                      <a:pt x="43223" y="7362"/>
                    </a:cubicBezTo>
                    <a:lnTo>
                      <a:pt x="36232" y="371"/>
                    </a:lnTo>
                    <a:cubicBezTo>
                      <a:pt x="36202" y="341"/>
                      <a:pt x="36171" y="311"/>
                      <a:pt x="36141" y="280"/>
                    </a:cubicBezTo>
                    <a:cubicBezTo>
                      <a:pt x="36008" y="94"/>
                      <a:pt x="35782" y="1"/>
                      <a:pt x="355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58"/>
              <p:cNvSpPr/>
              <p:nvPr/>
            </p:nvSpPr>
            <p:spPr>
              <a:xfrm>
                <a:off x="6826225" y="1090729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5" name="Google Shape;1305;p58"/>
            <p:cNvGrpSpPr/>
            <p:nvPr/>
          </p:nvGrpSpPr>
          <p:grpSpPr>
            <a:xfrm>
              <a:off x="6521425" y="1294500"/>
              <a:ext cx="2256028" cy="384277"/>
              <a:chOff x="6521425" y="1294500"/>
              <a:chExt cx="2256028" cy="384277"/>
            </a:xfrm>
          </p:grpSpPr>
          <p:sp>
            <p:nvSpPr>
              <p:cNvPr id="1306" name="Google Shape;1306;p58"/>
              <p:cNvSpPr/>
              <p:nvPr/>
            </p:nvSpPr>
            <p:spPr>
              <a:xfrm>
                <a:off x="6623375" y="1336528"/>
                <a:ext cx="2154078" cy="342249"/>
              </a:xfrm>
              <a:custGeom>
                <a:rect b="b" l="l" r="r" t="t"/>
                <a:pathLst>
                  <a:path extrusionOk="0" h="7843" w="49363">
                    <a:moveTo>
                      <a:pt x="0" y="0"/>
                    </a:moveTo>
                    <a:lnTo>
                      <a:pt x="0" y="578"/>
                    </a:lnTo>
                    <a:lnTo>
                      <a:pt x="34104" y="578"/>
                    </a:lnTo>
                    <a:lnTo>
                      <a:pt x="41095" y="7569"/>
                    </a:lnTo>
                    <a:lnTo>
                      <a:pt x="41369" y="7842"/>
                    </a:lnTo>
                    <a:lnTo>
                      <a:pt x="49363" y="7842"/>
                    </a:lnTo>
                    <a:lnTo>
                      <a:pt x="49363" y="7265"/>
                    </a:lnTo>
                    <a:lnTo>
                      <a:pt x="41642" y="7265"/>
                    </a:lnTo>
                    <a:lnTo>
                      <a:pt x="34408" y="31"/>
                    </a:lnTo>
                    <a:lnTo>
                      <a:pt x="3428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58"/>
              <p:cNvSpPr/>
              <p:nvPr/>
            </p:nvSpPr>
            <p:spPr>
              <a:xfrm>
                <a:off x="6521425" y="12945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308" name="Google Shape;13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97" y="1187399"/>
            <a:ext cx="1792775" cy="134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2775" y="1187400"/>
            <a:ext cx="2096165" cy="1342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0" name="Google Shape;1310;p58"/>
          <p:cNvGrpSpPr/>
          <p:nvPr/>
        </p:nvGrpSpPr>
        <p:grpSpPr>
          <a:xfrm rot="-5400000">
            <a:off x="4427059" y="782584"/>
            <a:ext cx="289868" cy="852000"/>
            <a:chOff x="456616" y="2161476"/>
            <a:chExt cx="289868" cy="852000"/>
          </a:xfrm>
        </p:grpSpPr>
        <p:sp>
          <p:nvSpPr>
            <p:cNvPr id="1311" name="Google Shape;1311;p58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58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58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58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59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 with the EU</a:t>
            </a:r>
            <a:endParaRPr/>
          </a:p>
        </p:txBody>
      </p:sp>
      <p:sp>
        <p:nvSpPr>
          <p:cNvPr id="1321" name="Google Shape;1321;p59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</a:rPr>
              <a:t>Current EU-Chile FTA</a:t>
            </a:r>
            <a:endParaRPr b="1" sz="25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Removes </a:t>
            </a:r>
            <a:r>
              <a:rPr b="1" lang="en" sz="1800">
                <a:solidFill>
                  <a:schemeClr val="dk1"/>
                </a:solidFill>
              </a:rPr>
              <a:t>tariffs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Removes </a:t>
            </a:r>
            <a:r>
              <a:rPr b="1" lang="en" sz="1800">
                <a:solidFill>
                  <a:schemeClr val="dk1"/>
                </a:solidFill>
              </a:rPr>
              <a:t>trade barriers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Guarantees European </a:t>
            </a:r>
            <a:r>
              <a:rPr b="1" lang="en" sz="1800">
                <a:solidFill>
                  <a:schemeClr val="dk1"/>
                </a:solidFill>
              </a:rPr>
              <a:t>intellectual property</a:t>
            </a:r>
            <a:r>
              <a:rPr lang="en" sz="1800">
                <a:solidFill>
                  <a:schemeClr val="dk1"/>
                </a:solidFill>
              </a:rPr>
              <a:t> rights in Chile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22" name="Google Shape;1322;p5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23" name="Google Shape;132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775" y="1187400"/>
            <a:ext cx="2096165" cy="134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797" y="1187399"/>
            <a:ext cx="1792775" cy="1342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5" name="Google Shape;1325;p59"/>
          <p:cNvGrpSpPr/>
          <p:nvPr/>
        </p:nvGrpSpPr>
        <p:grpSpPr>
          <a:xfrm flipH="1" rot="-8100000">
            <a:off x="3122479" y="4174247"/>
            <a:ext cx="2899031" cy="2955753"/>
            <a:chOff x="7037775" y="2589850"/>
            <a:chExt cx="2493825" cy="2493775"/>
          </a:xfrm>
        </p:grpSpPr>
        <p:grpSp>
          <p:nvGrpSpPr>
            <p:cNvPr id="1326" name="Google Shape;1326;p59"/>
            <p:cNvGrpSpPr/>
            <p:nvPr/>
          </p:nvGrpSpPr>
          <p:grpSpPr>
            <a:xfrm>
              <a:off x="7037775" y="3117000"/>
              <a:ext cx="1966625" cy="1966625"/>
              <a:chOff x="7037775" y="3117000"/>
              <a:chExt cx="1966625" cy="1966625"/>
            </a:xfrm>
          </p:grpSpPr>
          <p:sp>
            <p:nvSpPr>
              <p:cNvPr id="1327" name="Google Shape;1327;p59"/>
              <p:cNvSpPr/>
              <p:nvPr/>
            </p:nvSpPr>
            <p:spPr>
              <a:xfrm>
                <a:off x="7268000" y="3348775"/>
                <a:ext cx="1504625" cy="752300"/>
              </a:xfrm>
              <a:custGeom>
                <a:rect b="b" l="l" r="r" t="t"/>
                <a:pathLst>
                  <a:path extrusionOk="0" fill="none" h="30092" w="60185">
                    <a:moveTo>
                      <a:pt x="1" y="9727"/>
                    </a:moveTo>
                    <a:lnTo>
                      <a:pt x="11673" y="21368"/>
                    </a:lnTo>
                    <a:lnTo>
                      <a:pt x="22159" y="21368"/>
                    </a:lnTo>
                    <a:lnTo>
                      <a:pt x="30093" y="13435"/>
                    </a:lnTo>
                    <a:lnTo>
                      <a:pt x="30093" y="30092"/>
                    </a:lnTo>
                    <a:lnTo>
                      <a:pt x="60184" y="0"/>
                    </a:ln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59"/>
              <p:cNvSpPr/>
              <p:nvPr/>
            </p:nvSpPr>
            <p:spPr>
              <a:xfrm>
                <a:off x="7883525" y="3511375"/>
                <a:ext cx="299425" cy="284225"/>
              </a:xfrm>
              <a:custGeom>
                <a:rect b="b" l="l" r="r" t="t"/>
                <a:pathLst>
                  <a:path extrusionOk="0" fill="none" h="11369" w="11977">
                    <a:moveTo>
                      <a:pt x="5472" y="6809"/>
                    </a:moveTo>
                    <a:lnTo>
                      <a:pt x="8511" y="11369"/>
                    </a:lnTo>
                    <a:cubicBezTo>
                      <a:pt x="11976" y="9089"/>
                      <a:pt x="11733" y="3952"/>
                      <a:pt x="8086" y="1976"/>
                    </a:cubicBezTo>
                    <a:cubicBezTo>
                      <a:pt x="4408" y="1"/>
                      <a:pt x="0" y="2676"/>
                      <a:pt x="0" y="6809"/>
                    </a:cubicBezTo>
                    <a:cubicBezTo>
                      <a:pt x="0" y="7204"/>
                      <a:pt x="31" y="7600"/>
                      <a:pt x="122" y="79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59"/>
              <p:cNvSpPr/>
              <p:nvPr/>
            </p:nvSpPr>
            <p:spPr>
              <a:xfrm>
                <a:off x="7529425" y="3857575"/>
                <a:ext cx="59750" cy="49600"/>
              </a:xfrm>
              <a:custGeom>
                <a:rect b="b" l="l" r="r" t="t"/>
                <a:pathLst>
                  <a:path extrusionOk="0" h="1984" w="2390">
                    <a:moveTo>
                      <a:pt x="1275" y="1"/>
                    </a:moveTo>
                    <a:cubicBezTo>
                      <a:pt x="1094" y="1"/>
                      <a:pt x="907" y="52"/>
                      <a:pt x="730" y="165"/>
                    </a:cubicBezTo>
                    <a:cubicBezTo>
                      <a:pt x="0" y="651"/>
                      <a:pt x="213" y="1776"/>
                      <a:pt x="1064" y="1958"/>
                    </a:cubicBezTo>
                    <a:cubicBezTo>
                      <a:pt x="1140" y="1975"/>
                      <a:pt x="1215" y="1983"/>
                      <a:pt x="1288" y="1983"/>
                    </a:cubicBezTo>
                    <a:cubicBezTo>
                      <a:pt x="1747" y="1983"/>
                      <a:pt x="2145" y="1670"/>
                      <a:pt x="2249" y="1199"/>
                    </a:cubicBezTo>
                    <a:cubicBezTo>
                      <a:pt x="2389" y="546"/>
                      <a:pt x="1868" y="1"/>
                      <a:pt x="1275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59"/>
              <p:cNvSpPr/>
              <p:nvPr/>
            </p:nvSpPr>
            <p:spPr>
              <a:xfrm>
                <a:off x="7791575" y="3857575"/>
                <a:ext cx="60525" cy="49600"/>
              </a:xfrm>
              <a:custGeom>
                <a:rect b="b" l="l" r="r" t="t"/>
                <a:pathLst>
                  <a:path extrusionOk="0" h="1984" w="2421">
                    <a:moveTo>
                      <a:pt x="1293" y="1"/>
                    </a:moveTo>
                    <a:cubicBezTo>
                      <a:pt x="1114" y="1"/>
                      <a:pt x="931" y="52"/>
                      <a:pt x="760" y="165"/>
                    </a:cubicBezTo>
                    <a:cubicBezTo>
                      <a:pt x="1" y="651"/>
                      <a:pt x="244" y="1776"/>
                      <a:pt x="1095" y="1958"/>
                    </a:cubicBezTo>
                    <a:cubicBezTo>
                      <a:pt x="1171" y="1975"/>
                      <a:pt x="1246" y="1983"/>
                      <a:pt x="1319" y="1983"/>
                    </a:cubicBezTo>
                    <a:cubicBezTo>
                      <a:pt x="1777" y="1983"/>
                      <a:pt x="2176" y="1670"/>
                      <a:pt x="2280" y="1199"/>
                    </a:cubicBezTo>
                    <a:cubicBezTo>
                      <a:pt x="2420" y="546"/>
                      <a:pt x="1881" y="1"/>
                      <a:pt x="1293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59"/>
              <p:cNvSpPr/>
              <p:nvPr/>
            </p:nvSpPr>
            <p:spPr>
              <a:xfrm>
                <a:off x="7989150" y="4074925"/>
                <a:ext cx="59750" cy="50075"/>
              </a:xfrm>
              <a:custGeom>
                <a:rect b="b" l="l" r="r" t="t"/>
                <a:pathLst>
                  <a:path extrusionOk="0" h="2003" w="2390">
                    <a:moveTo>
                      <a:pt x="1273" y="0"/>
                    </a:moveTo>
                    <a:cubicBezTo>
                      <a:pt x="1093" y="0"/>
                      <a:pt x="907" y="51"/>
                      <a:pt x="730" y="164"/>
                    </a:cubicBezTo>
                    <a:cubicBezTo>
                      <a:pt x="0" y="651"/>
                      <a:pt x="213" y="1806"/>
                      <a:pt x="1095" y="1988"/>
                    </a:cubicBezTo>
                    <a:cubicBezTo>
                      <a:pt x="1152" y="1998"/>
                      <a:pt x="1209" y="2003"/>
                      <a:pt x="1266" y="2003"/>
                    </a:cubicBezTo>
                    <a:cubicBezTo>
                      <a:pt x="1721" y="2003"/>
                      <a:pt x="2142" y="1688"/>
                      <a:pt x="2250" y="1228"/>
                    </a:cubicBezTo>
                    <a:cubicBezTo>
                      <a:pt x="2390" y="552"/>
                      <a:pt x="1867" y="0"/>
                      <a:pt x="12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59"/>
              <p:cNvSpPr/>
              <p:nvPr/>
            </p:nvSpPr>
            <p:spPr>
              <a:xfrm>
                <a:off x="7037775" y="3117000"/>
                <a:ext cx="1966625" cy="1966625"/>
              </a:xfrm>
              <a:custGeom>
                <a:rect b="b" l="l" r="r" t="t"/>
                <a:pathLst>
                  <a:path extrusionOk="0" fill="none" h="78665" w="78665">
                    <a:moveTo>
                      <a:pt x="64682" y="14013"/>
                    </a:moveTo>
                    <a:cubicBezTo>
                      <a:pt x="78664" y="27995"/>
                      <a:pt x="78664" y="50670"/>
                      <a:pt x="64682" y="64682"/>
                    </a:cubicBezTo>
                    <a:cubicBezTo>
                      <a:pt x="50670" y="78664"/>
                      <a:pt x="27994" y="78664"/>
                      <a:pt x="14012" y="64682"/>
                    </a:cubicBezTo>
                    <a:cubicBezTo>
                      <a:pt x="0" y="50670"/>
                      <a:pt x="0" y="27995"/>
                      <a:pt x="14012" y="14013"/>
                    </a:cubicBezTo>
                    <a:cubicBezTo>
                      <a:pt x="27994" y="0"/>
                      <a:pt x="50670" y="0"/>
                      <a:pt x="64682" y="1401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59"/>
              <p:cNvSpPr/>
              <p:nvPr/>
            </p:nvSpPr>
            <p:spPr>
              <a:xfrm>
                <a:off x="7333350" y="3412600"/>
                <a:ext cx="1375450" cy="1375425"/>
              </a:xfrm>
              <a:custGeom>
                <a:rect b="b" l="l" r="r" t="t"/>
                <a:pathLst>
                  <a:path extrusionOk="0" fill="none" h="55017" w="55018">
                    <a:moveTo>
                      <a:pt x="45230" y="9788"/>
                    </a:moveTo>
                    <a:cubicBezTo>
                      <a:pt x="55017" y="19575"/>
                      <a:pt x="55017" y="35442"/>
                      <a:pt x="45230" y="45229"/>
                    </a:cubicBezTo>
                    <a:cubicBezTo>
                      <a:pt x="35442" y="55016"/>
                      <a:pt x="19576" y="55016"/>
                      <a:pt x="9788" y="45229"/>
                    </a:cubicBezTo>
                    <a:cubicBezTo>
                      <a:pt x="1" y="35442"/>
                      <a:pt x="1" y="19575"/>
                      <a:pt x="9788" y="9788"/>
                    </a:cubicBezTo>
                    <a:cubicBezTo>
                      <a:pt x="19576" y="0"/>
                      <a:pt x="35442" y="0"/>
                      <a:pt x="45230" y="97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59"/>
              <p:cNvSpPr/>
              <p:nvPr/>
            </p:nvSpPr>
            <p:spPr>
              <a:xfrm>
                <a:off x="7240650" y="3319900"/>
                <a:ext cx="1560850" cy="1560825"/>
              </a:xfrm>
              <a:custGeom>
                <a:rect b="b" l="l" r="r" t="t"/>
                <a:pathLst>
                  <a:path extrusionOk="0" fill="none" h="62433" w="62434">
                    <a:moveTo>
                      <a:pt x="62433" y="31216"/>
                    </a:moveTo>
                    <a:cubicBezTo>
                      <a:pt x="62433" y="48451"/>
                      <a:pt x="48451" y="62433"/>
                      <a:pt x="31217" y="62433"/>
                    </a:cubicBezTo>
                    <a:cubicBezTo>
                      <a:pt x="13983" y="62433"/>
                      <a:pt x="1" y="48451"/>
                      <a:pt x="1" y="31216"/>
                    </a:cubicBezTo>
                    <a:cubicBezTo>
                      <a:pt x="1" y="13982"/>
                      <a:pt x="13983" y="0"/>
                      <a:pt x="31217" y="0"/>
                    </a:cubicBezTo>
                    <a:cubicBezTo>
                      <a:pt x="48451" y="0"/>
                      <a:pt x="62433" y="13982"/>
                      <a:pt x="62433" y="3121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0152B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59"/>
              <p:cNvSpPr/>
              <p:nvPr/>
            </p:nvSpPr>
            <p:spPr>
              <a:xfrm>
                <a:off x="7898725" y="4005675"/>
                <a:ext cx="227200" cy="189100"/>
              </a:xfrm>
              <a:custGeom>
                <a:rect b="b" l="l" r="r" t="t"/>
                <a:pathLst>
                  <a:path extrusionOk="0" h="7564" w="9088">
                    <a:moveTo>
                      <a:pt x="4888" y="0"/>
                    </a:moveTo>
                    <a:cubicBezTo>
                      <a:pt x="4189" y="0"/>
                      <a:pt x="3468" y="202"/>
                      <a:pt x="2797" y="655"/>
                    </a:cubicBezTo>
                    <a:cubicBezTo>
                      <a:pt x="0" y="2509"/>
                      <a:pt x="851" y="6825"/>
                      <a:pt x="4165" y="7494"/>
                    </a:cubicBezTo>
                    <a:cubicBezTo>
                      <a:pt x="4409" y="7541"/>
                      <a:pt x="4653" y="7564"/>
                      <a:pt x="4893" y="7564"/>
                    </a:cubicBezTo>
                    <a:cubicBezTo>
                      <a:pt x="6653" y="7564"/>
                      <a:pt x="8228" y="6334"/>
                      <a:pt x="8602" y="4515"/>
                    </a:cubicBezTo>
                    <a:cubicBezTo>
                      <a:pt x="9087" y="2021"/>
                      <a:pt x="7098" y="0"/>
                      <a:pt x="48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59"/>
              <p:cNvSpPr/>
              <p:nvPr/>
            </p:nvSpPr>
            <p:spPr>
              <a:xfrm>
                <a:off x="7869075" y="3947550"/>
                <a:ext cx="304000" cy="304750"/>
              </a:xfrm>
              <a:custGeom>
                <a:rect b="b" l="l" r="r" t="t"/>
                <a:pathLst>
                  <a:path extrusionOk="0" fill="none" h="12190" w="12160">
                    <a:moveTo>
                      <a:pt x="10518" y="3132"/>
                    </a:moveTo>
                    <a:cubicBezTo>
                      <a:pt x="12159" y="5594"/>
                      <a:pt x="11491" y="8907"/>
                      <a:pt x="9059" y="10548"/>
                    </a:cubicBezTo>
                    <a:cubicBezTo>
                      <a:pt x="6597" y="12189"/>
                      <a:pt x="3284" y="11521"/>
                      <a:pt x="1642" y="9059"/>
                    </a:cubicBezTo>
                    <a:cubicBezTo>
                      <a:pt x="1" y="6597"/>
                      <a:pt x="670" y="3284"/>
                      <a:pt x="3101" y="1642"/>
                    </a:cubicBezTo>
                    <a:cubicBezTo>
                      <a:pt x="5563" y="1"/>
                      <a:pt x="8876" y="669"/>
                      <a:pt x="10518" y="313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5DE34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59"/>
              <p:cNvSpPr/>
              <p:nvPr/>
            </p:nvSpPr>
            <p:spPr>
              <a:xfrm>
                <a:off x="7992200" y="4076575"/>
                <a:ext cx="53200" cy="49750"/>
              </a:xfrm>
              <a:custGeom>
                <a:rect b="b" l="l" r="r" t="t"/>
                <a:pathLst>
                  <a:path extrusionOk="0" h="1990" w="2128">
                    <a:moveTo>
                      <a:pt x="1031" y="0"/>
                    </a:moveTo>
                    <a:cubicBezTo>
                      <a:pt x="992" y="0"/>
                      <a:pt x="952" y="3"/>
                      <a:pt x="912" y="7"/>
                    </a:cubicBezTo>
                    <a:cubicBezTo>
                      <a:pt x="365" y="98"/>
                      <a:pt x="0" y="585"/>
                      <a:pt x="91" y="1132"/>
                    </a:cubicBezTo>
                    <a:cubicBezTo>
                      <a:pt x="148" y="1639"/>
                      <a:pt x="596" y="1989"/>
                      <a:pt x="1073" y="1989"/>
                    </a:cubicBezTo>
                    <a:cubicBezTo>
                      <a:pt x="1110" y="1989"/>
                      <a:pt x="1148" y="1987"/>
                      <a:pt x="1185" y="1983"/>
                    </a:cubicBezTo>
                    <a:cubicBezTo>
                      <a:pt x="1733" y="1892"/>
                      <a:pt x="2128" y="1405"/>
                      <a:pt x="2037" y="858"/>
                    </a:cubicBezTo>
                    <a:cubicBezTo>
                      <a:pt x="1980" y="351"/>
                      <a:pt x="1532" y="0"/>
                      <a:pt x="1031" y="0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59"/>
              <p:cNvSpPr/>
              <p:nvPr/>
            </p:nvSpPr>
            <p:spPr>
              <a:xfrm>
                <a:off x="7991200" y="3641863"/>
                <a:ext cx="59750" cy="49600"/>
              </a:xfrm>
              <a:custGeom>
                <a:rect b="b" l="l" r="r" t="t"/>
                <a:pathLst>
                  <a:path extrusionOk="0" h="1984" w="2390">
                    <a:moveTo>
                      <a:pt x="1275" y="1"/>
                    </a:moveTo>
                    <a:cubicBezTo>
                      <a:pt x="1094" y="1"/>
                      <a:pt x="907" y="52"/>
                      <a:pt x="730" y="165"/>
                    </a:cubicBezTo>
                    <a:cubicBezTo>
                      <a:pt x="0" y="651"/>
                      <a:pt x="213" y="1776"/>
                      <a:pt x="1064" y="1958"/>
                    </a:cubicBezTo>
                    <a:cubicBezTo>
                      <a:pt x="1140" y="1975"/>
                      <a:pt x="1215" y="1983"/>
                      <a:pt x="1288" y="1983"/>
                    </a:cubicBezTo>
                    <a:cubicBezTo>
                      <a:pt x="1747" y="1983"/>
                      <a:pt x="2145" y="1670"/>
                      <a:pt x="2249" y="1199"/>
                    </a:cubicBezTo>
                    <a:cubicBezTo>
                      <a:pt x="2389" y="546"/>
                      <a:pt x="1868" y="1"/>
                      <a:pt x="1275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339" name="Google Shape;1339;p59"/>
            <p:cNvCxnSpPr/>
            <p:nvPr/>
          </p:nvCxnSpPr>
          <p:spPr>
            <a:xfrm flipH="1" rot="10800000">
              <a:off x="8619300" y="2589850"/>
              <a:ext cx="912300" cy="912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40" name="Google Shape;1340;p59"/>
          <p:cNvGrpSpPr/>
          <p:nvPr/>
        </p:nvGrpSpPr>
        <p:grpSpPr>
          <a:xfrm rot="-5400000">
            <a:off x="4427059" y="782584"/>
            <a:ext cx="289868" cy="852000"/>
            <a:chOff x="456616" y="2161476"/>
            <a:chExt cx="289868" cy="852000"/>
          </a:xfrm>
        </p:grpSpPr>
        <p:sp>
          <p:nvSpPr>
            <p:cNvPr id="1341" name="Google Shape;1341;p59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59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59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9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9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3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914" name="Google Shape;914;p33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915" name="Google Shape;915;p33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3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3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3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3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0" name="Google Shape;920;p33"/>
          <p:cNvPicPr preferRelativeResize="0"/>
          <p:nvPr/>
        </p:nvPicPr>
        <p:blipFill rotWithShape="1">
          <a:blip r:embed="rId3">
            <a:alphaModFix/>
          </a:blip>
          <a:srcRect b="0" l="18924" r="19190" t="0"/>
          <a:stretch/>
        </p:blipFill>
        <p:spPr>
          <a:xfrm>
            <a:off x="3203800" y="1684950"/>
            <a:ext cx="2509299" cy="3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3350" y="1684951"/>
            <a:ext cx="2437100" cy="28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273" y="1577750"/>
            <a:ext cx="2620949" cy="3097474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33"/>
          <p:cNvSpPr/>
          <p:nvPr/>
        </p:nvSpPr>
        <p:spPr>
          <a:xfrm>
            <a:off x="1407300" y="1368800"/>
            <a:ext cx="1308900" cy="31980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60"/>
          <p:cNvSpPr txBox="1"/>
          <p:nvPr>
            <p:ph type="title"/>
          </p:nvPr>
        </p:nvSpPr>
        <p:spPr>
          <a:xfrm>
            <a:off x="766675" y="1421850"/>
            <a:ext cx="64617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Socio-Cultural Factors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Chaemin Lim</a:t>
            </a:r>
            <a:endParaRPr b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61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Factor: </a:t>
            </a:r>
            <a:r>
              <a:rPr b="0" lang="en"/>
              <a:t>Social Norms</a:t>
            </a:r>
            <a:endParaRPr b="0"/>
          </a:p>
        </p:txBody>
      </p:sp>
      <p:sp>
        <p:nvSpPr>
          <p:cNvPr id="1356" name="Google Shape;1356;p6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57" name="Google Shape;1357;p61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358" name="Google Shape;1358;p61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61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3" name="Google Shape;1363;p61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Chileans are </a:t>
            </a:r>
            <a:r>
              <a:rPr b="1" lang="en" sz="2000">
                <a:solidFill>
                  <a:schemeClr val="accent1"/>
                </a:solidFill>
              </a:rPr>
              <a:t>friendly</a:t>
            </a:r>
            <a:r>
              <a:rPr lang="en" sz="2000">
                <a:solidFill>
                  <a:schemeClr val="accent1"/>
                </a:solidFill>
              </a:rPr>
              <a:t> and </a:t>
            </a:r>
            <a:r>
              <a:rPr b="1" lang="en" sz="2000">
                <a:solidFill>
                  <a:schemeClr val="accent1"/>
                </a:solidFill>
              </a:rPr>
              <a:t>hospitable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During conversations or greeting one another, a hug and  a kiss on the cheek (true among close friends and relatives)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People tend to stand closer than you could imagine, and have more direct eye contact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 most informal situations, it is not considered to be rude to late </a:t>
            </a:r>
            <a:endParaRPr sz="16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Basics of </a:t>
            </a:r>
            <a:r>
              <a:rPr b="1" lang="en" sz="2000">
                <a:solidFill>
                  <a:schemeClr val="accent1"/>
                </a:solidFill>
              </a:rPr>
              <a:t>Chilean etiquette 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Greet everyone in a group individually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Chileans typically don’t eat dinner until 8pm or later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Don’t give yellow, purple, or black flowers as a gift (disrespect, death)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62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Factor: </a:t>
            </a:r>
            <a:r>
              <a:rPr b="0" lang="en"/>
              <a:t>Social Norms</a:t>
            </a:r>
            <a:endParaRPr b="0"/>
          </a:p>
        </p:txBody>
      </p:sp>
      <p:sp>
        <p:nvSpPr>
          <p:cNvPr id="1369" name="Google Shape;1369;p6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70" name="Google Shape;1370;p62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371" name="Google Shape;1371;p62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62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62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62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62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6" name="Google Shape;1376;p62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b="1" lang="en" sz="2000">
                <a:solidFill>
                  <a:schemeClr val="accent1"/>
                </a:solidFill>
              </a:rPr>
              <a:t>Do: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Make direct eye contact with people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Keep your hands above the table while eating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Address men as Senor, and women as Senora</a:t>
            </a:r>
            <a:endParaRPr sz="16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b="1" lang="en" sz="2000">
                <a:solidFill>
                  <a:schemeClr val="accent1"/>
                </a:solidFill>
              </a:rPr>
              <a:t>Don’t: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 a lot of hand gestures in conversation (Many hand gestures might be misinterpreted as being rude)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Address someone by their first name until invited to do so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Openly discuss politics, unless with close friends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63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Factor: </a:t>
            </a:r>
            <a:r>
              <a:rPr b="0" lang="en"/>
              <a:t>History/Religion	</a:t>
            </a:r>
            <a:endParaRPr b="0"/>
          </a:p>
        </p:txBody>
      </p:sp>
      <p:sp>
        <p:nvSpPr>
          <p:cNvPr id="1382" name="Google Shape;1382;p63"/>
          <p:cNvSpPr txBox="1"/>
          <p:nvPr>
            <p:ph idx="1" type="body"/>
          </p:nvPr>
        </p:nvSpPr>
        <p:spPr>
          <a:xfrm>
            <a:off x="720000" y="1187400"/>
            <a:ext cx="77958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accent1"/>
                </a:solidFill>
              </a:rPr>
              <a:t>Spanish</a:t>
            </a:r>
            <a:r>
              <a:rPr lang="en" sz="2000">
                <a:solidFill>
                  <a:schemeClr val="dk1"/>
                </a:solidFill>
              </a:rPr>
              <a:t> is the official language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The majority of Chileans are </a:t>
            </a:r>
            <a:r>
              <a:rPr b="1" lang="en" sz="2000">
                <a:solidFill>
                  <a:schemeClr val="accent1"/>
                </a:solidFill>
              </a:rPr>
              <a:t>Roman Catholic </a:t>
            </a:r>
            <a:r>
              <a:rPr lang="en" sz="2000">
                <a:solidFill>
                  <a:schemeClr val="dk1"/>
                </a:solidFill>
              </a:rPr>
              <a:t>(55-60%) and </a:t>
            </a:r>
            <a:r>
              <a:rPr lang="en" sz="2000">
                <a:solidFill>
                  <a:schemeClr val="dk1"/>
                </a:solidFill>
              </a:rPr>
              <a:t>around 15% are </a:t>
            </a:r>
            <a:r>
              <a:rPr b="1" lang="en" sz="2000">
                <a:solidFill>
                  <a:schemeClr val="accent1"/>
                </a:solidFill>
              </a:rPr>
              <a:t>Christian</a:t>
            </a: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About </a:t>
            </a:r>
            <a:r>
              <a:rPr b="1" lang="en" sz="2000">
                <a:solidFill>
                  <a:schemeClr val="accent1"/>
                </a:solidFill>
              </a:rPr>
              <a:t>25%</a:t>
            </a:r>
            <a:r>
              <a:rPr lang="en" sz="2000">
                <a:solidFill>
                  <a:schemeClr val="dk1"/>
                </a:solidFill>
              </a:rPr>
              <a:t> of Chileans think religion is </a:t>
            </a:r>
            <a:r>
              <a:rPr b="1" lang="en" sz="2000">
                <a:solidFill>
                  <a:schemeClr val="accent1"/>
                </a:solidFill>
              </a:rPr>
              <a:t>not</a:t>
            </a:r>
            <a:r>
              <a:rPr lang="en" sz="2000">
                <a:solidFill>
                  <a:schemeClr val="dk1"/>
                </a:solidFill>
              </a:rPr>
              <a:t> important in their lives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The country remained  Spanish control under the Viceroyalty of Peru until Napoleon conquered Spain in 1807 and Chile consequently declared </a:t>
            </a:r>
            <a:r>
              <a:rPr b="1" lang="en" sz="2000">
                <a:solidFill>
                  <a:schemeClr val="accent1"/>
                </a:solidFill>
              </a:rPr>
              <a:t>independence in 1810</a:t>
            </a:r>
            <a:endParaRPr b="1" sz="2000">
              <a:solidFill>
                <a:schemeClr val="accent1"/>
              </a:solidFill>
            </a:endParaRPr>
          </a:p>
        </p:txBody>
      </p:sp>
      <p:sp>
        <p:nvSpPr>
          <p:cNvPr id="1383" name="Google Shape;1383;p6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84" name="Google Shape;1384;p63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385" name="Google Shape;1385;p63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63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63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63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63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64"/>
          <p:cNvSpPr txBox="1"/>
          <p:nvPr>
            <p:ph type="title"/>
          </p:nvPr>
        </p:nvSpPr>
        <p:spPr>
          <a:xfrm>
            <a:off x="720000" y="539700"/>
            <a:ext cx="60147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Factor: </a:t>
            </a:r>
            <a:r>
              <a:rPr b="0" lang="en"/>
              <a:t>Consumer Behavior</a:t>
            </a:r>
            <a:endParaRPr b="0"/>
          </a:p>
        </p:txBody>
      </p:sp>
      <p:sp>
        <p:nvSpPr>
          <p:cNvPr id="1395" name="Google Shape;1395;p64"/>
          <p:cNvSpPr txBox="1"/>
          <p:nvPr>
            <p:ph idx="1" type="body"/>
          </p:nvPr>
        </p:nvSpPr>
        <p:spPr>
          <a:xfrm>
            <a:off x="720000" y="1344475"/>
            <a:ext cx="7704000" cy="32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Chile’s population is </a:t>
            </a:r>
            <a:r>
              <a:rPr b="1" lang="en" sz="2200">
                <a:solidFill>
                  <a:schemeClr val="accent1"/>
                </a:solidFill>
              </a:rPr>
              <a:t>ageing</a:t>
            </a:r>
            <a:r>
              <a:rPr lang="en" sz="2200"/>
              <a:t> but remain relatively young </a:t>
            </a:r>
            <a:endParaRPr sz="22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The </a:t>
            </a:r>
            <a:r>
              <a:rPr b="1" lang="en" sz="2200">
                <a:solidFill>
                  <a:schemeClr val="accent1"/>
                </a:solidFill>
              </a:rPr>
              <a:t>median age </a:t>
            </a:r>
            <a:r>
              <a:rPr lang="en" sz="2200"/>
              <a:t>is about </a:t>
            </a:r>
            <a:r>
              <a:rPr b="1" lang="en" sz="2200">
                <a:solidFill>
                  <a:schemeClr val="accent1"/>
                </a:solidFill>
              </a:rPr>
              <a:t>35.5 years</a:t>
            </a:r>
            <a:endParaRPr b="1" sz="22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/>
              <a:t>The country’s growth has enabled consumers to have </a:t>
            </a:r>
            <a:r>
              <a:rPr b="1" lang="en" sz="2200">
                <a:solidFill>
                  <a:schemeClr val="accent1"/>
                </a:solidFill>
              </a:rPr>
              <a:t>better</a:t>
            </a:r>
            <a:r>
              <a:rPr lang="en" sz="2200"/>
              <a:t> </a:t>
            </a:r>
            <a:r>
              <a:rPr b="1" lang="en" sz="2200">
                <a:solidFill>
                  <a:schemeClr val="accent1"/>
                </a:solidFill>
              </a:rPr>
              <a:t>quality products</a:t>
            </a:r>
            <a:endParaRPr sz="2200"/>
          </a:p>
        </p:txBody>
      </p:sp>
      <p:sp>
        <p:nvSpPr>
          <p:cNvPr id="1396" name="Google Shape;1396;p6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97" name="Google Shape;1397;p64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398" name="Google Shape;1398;p64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64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64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64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64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65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Factor: </a:t>
            </a:r>
            <a:r>
              <a:rPr b="0" lang="en"/>
              <a:t>Hofstede’s Dimensions of Culture</a:t>
            </a:r>
            <a:endParaRPr b="0"/>
          </a:p>
        </p:txBody>
      </p:sp>
      <p:sp>
        <p:nvSpPr>
          <p:cNvPr id="1408" name="Google Shape;1408;p65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Individualism </a:t>
            </a:r>
            <a:r>
              <a:rPr lang="en" sz="2000">
                <a:solidFill>
                  <a:schemeClr val="accent1"/>
                </a:solidFill>
              </a:rPr>
              <a:t>or </a:t>
            </a:r>
            <a:r>
              <a:rPr lang="en" sz="2000"/>
              <a:t>Collectivism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Large Power Distance </a:t>
            </a:r>
            <a:r>
              <a:rPr lang="en" sz="2000">
                <a:solidFill>
                  <a:schemeClr val="accent1"/>
                </a:solidFill>
              </a:rPr>
              <a:t>or </a:t>
            </a:r>
            <a:r>
              <a:rPr lang="en" sz="2000"/>
              <a:t>Small Power Distance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Strong Uncertainty Avoidance </a:t>
            </a:r>
            <a:r>
              <a:rPr lang="en" sz="2000">
                <a:solidFill>
                  <a:schemeClr val="accent1"/>
                </a:solidFill>
              </a:rPr>
              <a:t>or </a:t>
            </a:r>
            <a:r>
              <a:rPr lang="en" sz="2000"/>
              <a:t>Weak Uncertainty Avoidance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Masculinity </a:t>
            </a:r>
            <a:r>
              <a:rPr lang="en" sz="2000">
                <a:solidFill>
                  <a:schemeClr val="accent1"/>
                </a:solidFill>
              </a:rPr>
              <a:t>or </a:t>
            </a:r>
            <a:r>
              <a:rPr lang="en" sz="2000"/>
              <a:t>Femininity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Long Term Orientation </a:t>
            </a:r>
            <a:r>
              <a:rPr lang="en" sz="2000">
                <a:solidFill>
                  <a:schemeClr val="accent1"/>
                </a:solidFill>
              </a:rPr>
              <a:t>or </a:t>
            </a:r>
            <a:r>
              <a:rPr lang="en" sz="2000"/>
              <a:t>Short Term Orientation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Indulgence </a:t>
            </a:r>
            <a:r>
              <a:rPr lang="en" sz="2000">
                <a:solidFill>
                  <a:schemeClr val="accent1"/>
                </a:solidFill>
              </a:rPr>
              <a:t>or </a:t>
            </a:r>
            <a:r>
              <a:rPr lang="en" sz="2000"/>
              <a:t>Restraints</a:t>
            </a:r>
            <a:endParaRPr sz="2000"/>
          </a:p>
        </p:txBody>
      </p:sp>
      <p:sp>
        <p:nvSpPr>
          <p:cNvPr id="1409" name="Google Shape;1409;p6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0" name="Google Shape;1410;p65"/>
          <p:cNvSpPr/>
          <p:nvPr/>
        </p:nvSpPr>
        <p:spPr>
          <a:xfrm>
            <a:off x="4733150" y="1316550"/>
            <a:ext cx="1535400" cy="477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65"/>
          <p:cNvSpPr txBox="1"/>
          <p:nvPr/>
        </p:nvSpPr>
        <p:spPr>
          <a:xfrm>
            <a:off x="7336825" y="1295625"/>
            <a:ext cx="1181400" cy="7389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Chile</a:t>
            </a:r>
            <a:endParaRPr b="1" i="1" sz="18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Finland</a:t>
            </a:r>
            <a:endParaRPr b="1" i="1"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12" name="Google Shape;1412;p65"/>
          <p:cNvSpPr/>
          <p:nvPr/>
        </p:nvSpPr>
        <p:spPr>
          <a:xfrm>
            <a:off x="3173125" y="2822200"/>
            <a:ext cx="1344300" cy="477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65"/>
          <p:cNvSpPr/>
          <p:nvPr/>
        </p:nvSpPr>
        <p:spPr>
          <a:xfrm>
            <a:off x="3155425" y="3849950"/>
            <a:ext cx="1379700" cy="477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65"/>
          <p:cNvSpPr/>
          <p:nvPr/>
        </p:nvSpPr>
        <p:spPr>
          <a:xfrm>
            <a:off x="1280575" y="2292300"/>
            <a:ext cx="3219000" cy="5184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65"/>
          <p:cNvSpPr/>
          <p:nvPr/>
        </p:nvSpPr>
        <p:spPr>
          <a:xfrm>
            <a:off x="2009275" y="1794450"/>
            <a:ext cx="2490300" cy="477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65"/>
          <p:cNvSpPr/>
          <p:nvPr/>
        </p:nvSpPr>
        <p:spPr>
          <a:xfrm>
            <a:off x="4630850" y="3338075"/>
            <a:ext cx="2712900" cy="477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65"/>
          <p:cNvSpPr/>
          <p:nvPr/>
        </p:nvSpPr>
        <p:spPr>
          <a:xfrm>
            <a:off x="2964175" y="1296600"/>
            <a:ext cx="1535400" cy="4779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65"/>
          <p:cNvSpPr/>
          <p:nvPr/>
        </p:nvSpPr>
        <p:spPr>
          <a:xfrm>
            <a:off x="4704850" y="1814400"/>
            <a:ext cx="2426700" cy="4779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65"/>
          <p:cNvSpPr/>
          <p:nvPr/>
        </p:nvSpPr>
        <p:spPr>
          <a:xfrm>
            <a:off x="4704850" y="2312550"/>
            <a:ext cx="3297000" cy="4779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65"/>
          <p:cNvSpPr/>
          <p:nvPr/>
        </p:nvSpPr>
        <p:spPr>
          <a:xfrm>
            <a:off x="4514150" y="3269213"/>
            <a:ext cx="2946300" cy="6156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65"/>
          <p:cNvSpPr/>
          <p:nvPr/>
        </p:nvSpPr>
        <p:spPr>
          <a:xfrm>
            <a:off x="4704850" y="2784550"/>
            <a:ext cx="1344300" cy="5532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65"/>
          <p:cNvSpPr/>
          <p:nvPr/>
        </p:nvSpPr>
        <p:spPr>
          <a:xfrm>
            <a:off x="3077575" y="3781100"/>
            <a:ext cx="1535400" cy="6156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3" name="Google Shape;1423;p65"/>
          <p:cNvGrpSpPr/>
          <p:nvPr/>
        </p:nvGrpSpPr>
        <p:grpSpPr>
          <a:xfrm rot="10800000">
            <a:off x="430134" y="352659"/>
            <a:ext cx="289868" cy="852000"/>
            <a:chOff x="456616" y="2161476"/>
            <a:chExt cx="289868" cy="852000"/>
          </a:xfrm>
        </p:grpSpPr>
        <p:sp>
          <p:nvSpPr>
            <p:cNvPr id="1424" name="Google Shape;1424;p65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65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65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65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65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66"/>
          <p:cNvSpPr txBox="1"/>
          <p:nvPr>
            <p:ph type="title"/>
          </p:nvPr>
        </p:nvSpPr>
        <p:spPr>
          <a:xfrm>
            <a:off x="1709025" y="2029444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</a:rPr>
              <a:t>Phone Booths</a:t>
            </a:r>
            <a:endParaRPr sz="2200">
              <a:solidFill>
                <a:schemeClr val="accent1"/>
              </a:solidFill>
            </a:endParaRPr>
          </a:p>
        </p:txBody>
      </p:sp>
      <p:grpSp>
        <p:nvGrpSpPr>
          <p:cNvPr id="1434" name="Google Shape;1434;p66"/>
          <p:cNvGrpSpPr/>
          <p:nvPr/>
        </p:nvGrpSpPr>
        <p:grpSpPr>
          <a:xfrm rot="-5400000">
            <a:off x="4427059" y="1011184"/>
            <a:ext cx="289868" cy="852000"/>
            <a:chOff x="456616" y="2161476"/>
            <a:chExt cx="289868" cy="852000"/>
          </a:xfrm>
        </p:grpSpPr>
        <p:sp>
          <p:nvSpPr>
            <p:cNvPr id="1435" name="Google Shape;1435;p66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66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66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66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66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0" name="Google Shape;1440;p66"/>
          <p:cNvSpPr txBox="1"/>
          <p:nvPr>
            <p:ph idx="8" type="title"/>
          </p:nvPr>
        </p:nvSpPr>
        <p:spPr>
          <a:xfrm>
            <a:off x="1485450" y="57375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Factor: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Phone Alternatives</a:t>
            </a:r>
            <a:endParaRPr b="0"/>
          </a:p>
        </p:txBody>
      </p:sp>
      <p:sp>
        <p:nvSpPr>
          <p:cNvPr id="1441" name="Google Shape;1441;p66"/>
          <p:cNvSpPr txBox="1"/>
          <p:nvPr>
            <p:ph idx="1" type="subTitle"/>
          </p:nvPr>
        </p:nvSpPr>
        <p:spPr>
          <a:xfrm>
            <a:off x="1709025" y="2620850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Cheaper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Common</a:t>
            </a:r>
            <a:endParaRPr sz="1600"/>
          </a:p>
        </p:txBody>
      </p:sp>
      <p:sp>
        <p:nvSpPr>
          <p:cNvPr id="1442" name="Google Shape;1442;p66"/>
          <p:cNvSpPr txBox="1"/>
          <p:nvPr>
            <p:ph idx="2" type="title"/>
          </p:nvPr>
        </p:nvSpPr>
        <p:spPr>
          <a:xfrm>
            <a:off x="3700497" y="2620844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</a:rPr>
              <a:t>Phone Cards</a:t>
            </a:r>
            <a:endParaRPr sz="2200">
              <a:solidFill>
                <a:schemeClr val="accent1"/>
              </a:solidFill>
            </a:endParaRPr>
          </a:p>
        </p:txBody>
      </p:sp>
      <p:sp>
        <p:nvSpPr>
          <p:cNvPr id="1443" name="Google Shape;1443;p66"/>
          <p:cNvSpPr txBox="1"/>
          <p:nvPr>
            <p:ph idx="3" type="subTitle"/>
          </p:nvPr>
        </p:nvSpPr>
        <p:spPr>
          <a:xfrm>
            <a:off x="3700500" y="3212250"/>
            <a:ext cx="1743000" cy="7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Pre-Paid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Domestic  and International</a:t>
            </a:r>
            <a:endParaRPr sz="1600"/>
          </a:p>
        </p:txBody>
      </p:sp>
      <p:sp>
        <p:nvSpPr>
          <p:cNvPr id="1444" name="Google Shape;1444;p66"/>
          <p:cNvSpPr txBox="1"/>
          <p:nvPr>
            <p:ph idx="6" type="title"/>
          </p:nvPr>
        </p:nvSpPr>
        <p:spPr>
          <a:xfrm>
            <a:off x="5691973" y="2029444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</a:rPr>
              <a:t>Call Centers</a:t>
            </a:r>
            <a:endParaRPr sz="2200">
              <a:solidFill>
                <a:schemeClr val="accent1"/>
              </a:solidFill>
            </a:endParaRPr>
          </a:p>
        </p:txBody>
      </p:sp>
      <p:sp>
        <p:nvSpPr>
          <p:cNvPr id="1445" name="Google Shape;1445;p66"/>
          <p:cNvSpPr txBox="1"/>
          <p:nvPr>
            <p:ph idx="7" type="subTitle"/>
          </p:nvPr>
        </p:nvSpPr>
        <p:spPr>
          <a:xfrm>
            <a:off x="5691973" y="2620850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Cheaper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More Comfortable</a:t>
            </a:r>
            <a:endParaRPr sz="1600"/>
          </a:p>
        </p:txBody>
      </p:sp>
      <p:grpSp>
        <p:nvGrpSpPr>
          <p:cNvPr id="1446" name="Google Shape;1446;p66"/>
          <p:cNvGrpSpPr/>
          <p:nvPr/>
        </p:nvGrpSpPr>
        <p:grpSpPr>
          <a:xfrm flipH="1">
            <a:off x="-465921" y="160202"/>
            <a:ext cx="2174935" cy="3106253"/>
            <a:chOff x="6528600" y="1774925"/>
            <a:chExt cx="2649775" cy="3476500"/>
          </a:xfrm>
        </p:grpSpPr>
        <p:sp>
          <p:nvSpPr>
            <p:cNvPr id="1447" name="Google Shape;1447;p66"/>
            <p:cNvSpPr/>
            <p:nvPr/>
          </p:nvSpPr>
          <p:spPr>
            <a:xfrm>
              <a:off x="6737575" y="331445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0" y="2007"/>
                  </a:moveTo>
                  <a:cubicBezTo>
                    <a:pt x="0" y="3831"/>
                    <a:pt x="2189" y="4712"/>
                    <a:pt x="3465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0" y="913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2B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66"/>
            <p:cNvSpPr/>
            <p:nvPr/>
          </p:nvSpPr>
          <p:spPr>
            <a:xfrm>
              <a:off x="6825725" y="2420825"/>
              <a:ext cx="2342775" cy="913400"/>
            </a:xfrm>
            <a:custGeom>
              <a:rect b="b" l="l" r="r" t="t"/>
              <a:pathLst>
                <a:path extrusionOk="0" fill="none" h="36536" w="93711">
                  <a:moveTo>
                    <a:pt x="0" y="36536"/>
                  </a:moveTo>
                  <a:lnTo>
                    <a:pt x="36262" y="0"/>
                  </a:lnTo>
                  <a:lnTo>
                    <a:pt x="93710" y="0"/>
                  </a:lnTo>
                </a:path>
              </a:pathLst>
            </a:custGeom>
            <a:noFill/>
            <a:ln cap="flat" cmpd="sng" w="28575">
              <a:solidFill>
                <a:srgbClr val="0152B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66"/>
            <p:cNvSpPr/>
            <p:nvPr/>
          </p:nvSpPr>
          <p:spPr>
            <a:xfrm>
              <a:off x="6632700" y="1774925"/>
              <a:ext cx="2545675" cy="1481800"/>
            </a:xfrm>
            <a:custGeom>
              <a:rect b="b" l="l" r="r" t="t"/>
              <a:pathLst>
                <a:path extrusionOk="0" fill="none" h="59272" w="101827">
                  <a:moveTo>
                    <a:pt x="1" y="59272"/>
                  </a:moveTo>
                  <a:lnTo>
                    <a:pt x="25442" y="59272"/>
                  </a:lnTo>
                  <a:lnTo>
                    <a:pt x="25442" y="33435"/>
                  </a:lnTo>
                  <a:lnTo>
                    <a:pt x="66871" y="33435"/>
                  </a:lnTo>
                  <a:lnTo>
                    <a:pt x="66871" y="0"/>
                  </a:lnTo>
                  <a:lnTo>
                    <a:pt x="101826" y="0"/>
                  </a:lnTo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66"/>
            <p:cNvSpPr/>
            <p:nvPr/>
          </p:nvSpPr>
          <p:spPr>
            <a:xfrm>
              <a:off x="6528600" y="3209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1" y="2037"/>
                  </a:moveTo>
                  <a:cubicBezTo>
                    <a:pt x="1" y="3830"/>
                    <a:pt x="2189" y="4742"/>
                    <a:pt x="3466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1" y="912"/>
                    <a:pt x="1" y="203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66"/>
            <p:cNvSpPr/>
            <p:nvPr/>
          </p:nvSpPr>
          <p:spPr>
            <a:xfrm>
              <a:off x="6789250" y="2050750"/>
              <a:ext cx="2389125" cy="955975"/>
            </a:xfrm>
            <a:custGeom>
              <a:rect b="b" l="l" r="r" t="t"/>
              <a:pathLst>
                <a:path extrusionOk="0" fill="none" h="38239" w="95565">
                  <a:moveTo>
                    <a:pt x="0" y="38238"/>
                  </a:moveTo>
                  <a:lnTo>
                    <a:pt x="37843" y="1"/>
                  </a:lnTo>
                  <a:lnTo>
                    <a:pt x="95564" y="1"/>
                  </a:ln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66"/>
            <p:cNvSpPr/>
            <p:nvPr/>
          </p:nvSpPr>
          <p:spPr>
            <a:xfrm>
              <a:off x="6699575" y="299150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007"/>
                  </a:moveTo>
                  <a:cubicBezTo>
                    <a:pt x="1" y="3830"/>
                    <a:pt x="2189" y="4712"/>
                    <a:pt x="3466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1" y="912"/>
                    <a:pt x="1" y="2007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66"/>
            <p:cNvSpPr/>
            <p:nvPr/>
          </p:nvSpPr>
          <p:spPr>
            <a:xfrm>
              <a:off x="6737575" y="35948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0" y="2706"/>
                  </a:moveTo>
                  <a:cubicBezTo>
                    <a:pt x="0" y="913"/>
                    <a:pt x="2189" y="1"/>
                    <a:pt x="3465" y="1277"/>
                  </a:cubicBezTo>
                  <a:cubicBezTo>
                    <a:pt x="4742" y="2554"/>
                    <a:pt x="3830" y="4742"/>
                    <a:pt x="2037" y="4742"/>
                  </a:cubicBezTo>
                  <a:cubicBezTo>
                    <a:pt x="912" y="4742"/>
                    <a:pt x="0" y="3830"/>
                    <a:pt x="0" y="2706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2B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66"/>
            <p:cNvSpPr/>
            <p:nvPr/>
          </p:nvSpPr>
          <p:spPr>
            <a:xfrm>
              <a:off x="6825725" y="3692125"/>
              <a:ext cx="2342775" cy="913400"/>
            </a:xfrm>
            <a:custGeom>
              <a:rect b="b" l="l" r="r" t="t"/>
              <a:pathLst>
                <a:path extrusionOk="0" fill="none" h="36536" w="93711">
                  <a:moveTo>
                    <a:pt x="0" y="0"/>
                  </a:moveTo>
                  <a:lnTo>
                    <a:pt x="36262" y="36536"/>
                  </a:lnTo>
                  <a:lnTo>
                    <a:pt x="93710" y="36536"/>
                  </a:lnTo>
                </a:path>
              </a:pathLst>
            </a:custGeom>
            <a:noFill/>
            <a:ln cap="flat" cmpd="sng" w="28575">
              <a:solidFill>
                <a:srgbClr val="0152B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66"/>
            <p:cNvSpPr/>
            <p:nvPr/>
          </p:nvSpPr>
          <p:spPr>
            <a:xfrm>
              <a:off x="6632700" y="3769625"/>
              <a:ext cx="2545675" cy="1481800"/>
            </a:xfrm>
            <a:custGeom>
              <a:rect b="b" l="l" r="r" t="t"/>
              <a:pathLst>
                <a:path extrusionOk="0" fill="none" h="59272" w="101827">
                  <a:moveTo>
                    <a:pt x="1" y="1"/>
                  </a:moveTo>
                  <a:lnTo>
                    <a:pt x="25442" y="1"/>
                  </a:lnTo>
                  <a:lnTo>
                    <a:pt x="25442" y="25837"/>
                  </a:lnTo>
                  <a:lnTo>
                    <a:pt x="66871" y="25837"/>
                  </a:lnTo>
                  <a:lnTo>
                    <a:pt x="66871" y="59272"/>
                  </a:lnTo>
                  <a:lnTo>
                    <a:pt x="101826" y="59272"/>
                  </a:lnTo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66"/>
            <p:cNvSpPr/>
            <p:nvPr/>
          </p:nvSpPr>
          <p:spPr>
            <a:xfrm>
              <a:off x="6528600" y="36997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705"/>
                  </a:moveTo>
                  <a:cubicBezTo>
                    <a:pt x="1" y="912"/>
                    <a:pt x="2189" y="0"/>
                    <a:pt x="3466" y="1277"/>
                  </a:cubicBezTo>
                  <a:cubicBezTo>
                    <a:pt x="4742" y="2553"/>
                    <a:pt x="3830" y="4712"/>
                    <a:pt x="2037" y="4712"/>
                  </a:cubicBezTo>
                  <a:cubicBezTo>
                    <a:pt x="912" y="4712"/>
                    <a:pt x="1" y="3830"/>
                    <a:pt x="1" y="2705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66"/>
            <p:cNvSpPr/>
            <p:nvPr/>
          </p:nvSpPr>
          <p:spPr>
            <a:xfrm>
              <a:off x="6789250" y="4019625"/>
              <a:ext cx="2389125" cy="956725"/>
            </a:xfrm>
            <a:custGeom>
              <a:rect b="b" l="l" r="r" t="t"/>
              <a:pathLst>
                <a:path extrusionOk="0" fill="none" h="38269" w="95565">
                  <a:moveTo>
                    <a:pt x="0" y="1"/>
                  </a:moveTo>
                  <a:lnTo>
                    <a:pt x="37843" y="38269"/>
                  </a:lnTo>
                  <a:lnTo>
                    <a:pt x="95564" y="38269"/>
                  </a:ln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66"/>
            <p:cNvSpPr/>
            <p:nvPr/>
          </p:nvSpPr>
          <p:spPr>
            <a:xfrm>
              <a:off x="6699575" y="39178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1" y="2706"/>
                  </a:moveTo>
                  <a:cubicBezTo>
                    <a:pt x="1" y="913"/>
                    <a:pt x="2189" y="1"/>
                    <a:pt x="3466" y="1277"/>
                  </a:cubicBezTo>
                  <a:cubicBezTo>
                    <a:pt x="4742" y="2554"/>
                    <a:pt x="3830" y="4742"/>
                    <a:pt x="2037" y="4742"/>
                  </a:cubicBezTo>
                  <a:cubicBezTo>
                    <a:pt x="912" y="4742"/>
                    <a:pt x="1" y="3831"/>
                    <a:pt x="1" y="2706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9" name="Google Shape;1459;p66"/>
          <p:cNvGrpSpPr/>
          <p:nvPr/>
        </p:nvGrpSpPr>
        <p:grpSpPr>
          <a:xfrm flipH="1" rot="-8100000">
            <a:off x="6990336" y="3061327"/>
            <a:ext cx="3288742" cy="3288676"/>
            <a:chOff x="7037775" y="2589850"/>
            <a:chExt cx="2493825" cy="2493775"/>
          </a:xfrm>
        </p:grpSpPr>
        <p:grpSp>
          <p:nvGrpSpPr>
            <p:cNvPr id="1460" name="Google Shape;1460;p66"/>
            <p:cNvGrpSpPr/>
            <p:nvPr/>
          </p:nvGrpSpPr>
          <p:grpSpPr>
            <a:xfrm>
              <a:off x="7037775" y="3117000"/>
              <a:ext cx="1966625" cy="1966625"/>
              <a:chOff x="7037775" y="3117000"/>
              <a:chExt cx="1966625" cy="1966625"/>
            </a:xfrm>
          </p:grpSpPr>
          <p:sp>
            <p:nvSpPr>
              <p:cNvPr id="1461" name="Google Shape;1461;p66"/>
              <p:cNvSpPr/>
              <p:nvPr/>
            </p:nvSpPr>
            <p:spPr>
              <a:xfrm>
                <a:off x="7268000" y="3348775"/>
                <a:ext cx="1504625" cy="752300"/>
              </a:xfrm>
              <a:custGeom>
                <a:rect b="b" l="l" r="r" t="t"/>
                <a:pathLst>
                  <a:path extrusionOk="0" fill="none" h="30092" w="60185">
                    <a:moveTo>
                      <a:pt x="1" y="9727"/>
                    </a:moveTo>
                    <a:lnTo>
                      <a:pt x="11673" y="21368"/>
                    </a:lnTo>
                    <a:lnTo>
                      <a:pt x="22159" y="21368"/>
                    </a:lnTo>
                    <a:lnTo>
                      <a:pt x="30093" y="13435"/>
                    </a:lnTo>
                    <a:lnTo>
                      <a:pt x="30093" y="30092"/>
                    </a:lnTo>
                    <a:lnTo>
                      <a:pt x="60184" y="0"/>
                    </a:ln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66"/>
              <p:cNvSpPr/>
              <p:nvPr/>
            </p:nvSpPr>
            <p:spPr>
              <a:xfrm>
                <a:off x="7883525" y="3511375"/>
                <a:ext cx="299425" cy="284225"/>
              </a:xfrm>
              <a:custGeom>
                <a:rect b="b" l="l" r="r" t="t"/>
                <a:pathLst>
                  <a:path extrusionOk="0" fill="none" h="11369" w="11977">
                    <a:moveTo>
                      <a:pt x="5472" y="6809"/>
                    </a:moveTo>
                    <a:lnTo>
                      <a:pt x="8511" y="11369"/>
                    </a:lnTo>
                    <a:cubicBezTo>
                      <a:pt x="11976" y="9089"/>
                      <a:pt x="11733" y="3952"/>
                      <a:pt x="8086" y="1976"/>
                    </a:cubicBezTo>
                    <a:cubicBezTo>
                      <a:pt x="4408" y="1"/>
                      <a:pt x="0" y="2676"/>
                      <a:pt x="0" y="6809"/>
                    </a:cubicBezTo>
                    <a:cubicBezTo>
                      <a:pt x="0" y="7204"/>
                      <a:pt x="31" y="7600"/>
                      <a:pt x="122" y="79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66"/>
              <p:cNvSpPr/>
              <p:nvPr/>
            </p:nvSpPr>
            <p:spPr>
              <a:xfrm>
                <a:off x="7529425" y="3857575"/>
                <a:ext cx="59750" cy="49600"/>
              </a:xfrm>
              <a:custGeom>
                <a:rect b="b" l="l" r="r" t="t"/>
                <a:pathLst>
                  <a:path extrusionOk="0" h="1984" w="2390">
                    <a:moveTo>
                      <a:pt x="1275" y="1"/>
                    </a:moveTo>
                    <a:cubicBezTo>
                      <a:pt x="1094" y="1"/>
                      <a:pt x="907" y="52"/>
                      <a:pt x="730" y="165"/>
                    </a:cubicBezTo>
                    <a:cubicBezTo>
                      <a:pt x="0" y="651"/>
                      <a:pt x="213" y="1776"/>
                      <a:pt x="1064" y="1958"/>
                    </a:cubicBezTo>
                    <a:cubicBezTo>
                      <a:pt x="1140" y="1975"/>
                      <a:pt x="1215" y="1983"/>
                      <a:pt x="1288" y="1983"/>
                    </a:cubicBezTo>
                    <a:cubicBezTo>
                      <a:pt x="1747" y="1983"/>
                      <a:pt x="2145" y="1670"/>
                      <a:pt x="2249" y="1199"/>
                    </a:cubicBezTo>
                    <a:cubicBezTo>
                      <a:pt x="2389" y="546"/>
                      <a:pt x="1868" y="1"/>
                      <a:pt x="1275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66"/>
              <p:cNvSpPr/>
              <p:nvPr/>
            </p:nvSpPr>
            <p:spPr>
              <a:xfrm>
                <a:off x="7791575" y="3857575"/>
                <a:ext cx="60525" cy="49600"/>
              </a:xfrm>
              <a:custGeom>
                <a:rect b="b" l="l" r="r" t="t"/>
                <a:pathLst>
                  <a:path extrusionOk="0" h="1984" w="2421">
                    <a:moveTo>
                      <a:pt x="1293" y="1"/>
                    </a:moveTo>
                    <a:cubicBezTo>
                      <a:pt x="1114" y="1"/>
                      <a:pt x="931" y="52"/>
                      <a:pt x="760" y="165"/>
                    </a:cubicBezTo>
                    <a:cubicBezTo>
                      <a:pt x="1" y="651"/>
                      <a:pt x="244" y="1776"/>
                      <a:pt x="1095" y="1958"/>
                    </a:cubicBezTo>
                    <a:cubicBezTo>
                      <a:pt x="1171" y="1975"/>
                      <a:pt x="1246" y="1983"/>
                      <a:pt x="1319" y="1983"/>
                    </a:cubicBezTo>
                    <a:cubicBezTo>
                      <a:pt x="1777" y="1983"/>
                      <a:pt x="2176" y="1670"/>
                      <a:pt x="2280" y="1199"/>
                    </a:cubicBezTo>
                    <a:cubicBezTo>
                      <a:pt x="2420" y="546"/>
                      <a:pt x="1881" y="1"/>
                      <a:pt x="1293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66"/>
              <p:cNvSpPr/>
              <p:nvPr/>
            </p:nvSpPr>
            <p:spPr>
              <a:xfrm>
                <a:off x="7989150" y="4074925"/>
                <a:ext cx="59750" cy="50075"/>
              </a:xfrm>
              <a:custGeom>
                <a:rect b="b" l="l" r="r" t="t"/>
                <a:pathLst>
                  <a:path extrusionOk="0" h="2003" w="2390">
                    <a:moveTo>
                      <a:pt x="1273" y="0"/>
                    </a:moveTo>
                    <a:cubicBezTo>
                      <a:pt x="1093" y="0"/>
                      <a:pt x="907" y="51"/>
                      <a:pt x="730" y="164"/>
                    </a:cubicBezTo>
                    <a:cubicBezTo>
                      <a:pt x="0" y="651"/>
                      <a:pt x="213" y="1806"/>
                      <a:pt x="1095" y="1988"/>
                    </a:cubicBezTo>
                    <a:cubicBezTo>
                      <a:pt x="1152" y="1998"/>
                      <a:pt x="1209" y="2003"/>
                      <a:pt x="1266" y="2003"/>
                    </a:cubicBezTo>
                    <a:cubicBezTo>
                      <a:pt x="1721" y="2003"/>
                      <a:pt x="2142" y="1688"/>
                      <a:pt x="2250" y="1228"/>
                    </a:cubicBezTo>
                    <a:cubicBezTo>
                      <a:pt x="2390" y="552"/>
                      <a:pt x="1867" y="0"/>
                      <a:pt x="12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66"/>
              <p:cNvSpPr/>
              <p:nvPr/>
            </p:nvSpPr>
            <p:spPr>
              <a:xfrm>
                <a:off x="7037775" y="3117000"/>
                <a:ext cx="1966625" cy="1966625"/>
              </a:xfrm>
              <a:custGeom>
                <a:rect b="b" l="l" r="r" t="t"/>
                <a:pathLst>
                  <a:path extrusionOk="0" fill="none" h="78665" w="78665">
                    <a:moveTo>
                      <a:pt x="64682" y="14013"/>
                    </a:moveTo>
                    <a:cubicBezTo>
                      <a:pt x="78664" y="27995"/>
                      <a:pt x="78664" y="50670"/>
                      <a:pt x="64682" y="64682"/>
                    </a:cubicBezTo>
                    <a:cubicBezTo>
                      <a:pt x="50670" y="78664"/>
                      <a:pt x="27994" y="78664"/>
                      <a:pt x="14012" y="64682"/>
                    </a:cubicBezTo>
                    <a:cubicBezTo>
                      <a:pt x="0" y="50670"/>
                      <a:pt x="0" y="27995"/>
                      <a:pt x="14012" y="14013"/>
                    </a:cubicBezTo>
                    <a:cubicBezTo>
                      <a:pt x="27994" y="0"/>
                      <a:pt x="50670" y="0"/>
                      <a:pt x="64682" y="1401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66"/>
              <p:cNvSpPr/>
              <p:nvPr/>
            </p:nvSpPr>
            <p:spPr>
              <a:xfrm>
                <a:off x="7333350" y="3412600"/>
                <a:ext cx="1375450" cy="1375425"/>
              </a:xfrm>
              <a:custGeom>
                <a:rect b="b" l="l" r="r" t="t"/>
                <a:pathLst>
                  <a:path extrusionOk="0" fill="none" h="55017" w="55018">
                    <a:moveTo>
                      <a:pt x="45230" y="9788"/>
                    </a:moveTo>
                    <a:cubicBezTo>
                      <a:pt x="55017" y="19575"/>
                      <a:pt x="55017" y="35442"/>
                      <a:pt x="45230" y="45229"/>
                    </a:cubicBezTo>
                    <a:cubicBezTo>
                      <a:pt x="35442" y="55016"/>
                      <a:pt x="19576" y="55016"/>
                      <a:pt x="9788" y="45229"/>
                    </a:cubicBezTo>
                    <a:cubicBezTo>
                      <a:pt x="1" y="35442"/>
                      <a:pt x="1" y="19575"/>
                      <a:pt x="9788" y="9788"/>
                    </a:cubicBezTo>
                    <a:cubicBezTo>
                      <a:pt x="19576" y="0"/>
                      <a:pt x="35442" y="0"/>
                      <a:pt x="45230" y="97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FFFFF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66"/>
              <p:cNvSpPr/>
              <p:nvPr/>
            </p:nvSpPr>
            <p:spPr>
              <a:xfrm>
                <a:off x="7240650" y="3319900"/>
                <a:ext cx="1560850" cy="1560825"/>
              </a:xfrm>
              <a:custGeom>
                <a:rect b="b" l="l" r="r" t="t"/>
                <a:pathLst>
                  <a:path extrusionOk="0" fill="none" h="62433" w="62434">
                    <a:moveTo>
                      <a:pt x="62433" y="31216"/>
                    </a:moveTo>
                    <a:cubicBezTo>
                      <a:pt x="62433" y="48451"/>
                      <a:pt x="48451" y="62433"/>
                      <a:pt x="31217" y="62433"/>
                    </a:cubicBezTo>
                    <a:cubicBezTo>
                      <a:pt x="13983" y="62433"/>
                      <a:pt x="1" y="48451"/>
                      <a:pt x="1" y="31216"/>
                    </a:cubicBezTo>
                    <a:cubicBezTo>
                      <a:pt x="1" y="13982"/>
                      <a:pt x="13983" y="0"/>
                      <a:pt x="31217" y="0"/>
                    </a:cubicBezTo>
                    <a:cubicBezTo>
                      <a:pt x="48451" y="0"/>
                      <a:pt x="62433" y="13982"/>
                      <a:pt x="62433" y="3121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rgbClr val="0152B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66"/>
              <p:cNvSpPr/>
              <p:nvPr/>
            </p:nvSpPr>
            <p:spPr>
              <a:xfrm>
                <a:off x="7898725" y="4005675"/>
                <a:ext cx="227200" cy="189100"/>
              </a:xfrm>
              <a:custGeom>
                <a:rect b="b" l="l" r="r" t="t"/>
                <a:pathLst>
                  <a:path extrusionOk="0" h="7564" w="9088">
                    <a:moveTo>
                      <a:pt x="4888" y="0"/>
                    </a:moveTo>
                    <a:cubicBezTo>
                      <a:pt x="4189" y="0"/>
                      <a:pt x="3468" y="202"/>
                      <a:pt x="2797" y="655"/>
                    </a:cubicBezTo>
                    <a:cubicBezTo>
                      <a:pt x="0" y="2509"/>
                      <a:pt x="851" y="6825"/>
                      <a:pt x="4165" y="7494"/>
                    </a:cubicBezTo>
                    <a:cubicBezTo>
                      <a:pt x="4409" y="7541"/>
                      <a:pt x="4653" y="7564"/>
                      <a:pt x="4893" y="7564"/>
                    </a:cubicBezTo>
                    <a:cubicBezTo>
                      <a:pt x="6653" y="7564"/>
                      <a:pt x="8228" y="6334"/>
                      <a:pt x="8602" y="4515"/>
                    </a:cubicBezTo>
                    <a:cubicBezTo>
                      <a:pt x="9087" y="2021"/>
                      <a:pt x="7098" y="0"/>
                      <a:pt x="48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66"/>
              <p:cNvSpPr/>
              <p:nvPr/>
            </p:nvSpPr>
            <p:spPr>
              <a:xfrm>
                <a:off x="7869075" y="3947550"/>
                <a:ext cx="304000" cy="304750"/>
              </a:xfrm>
              <a:custGeom>
                <a:rect b="b" l="l" r="r" t="t"/>
                <a:pathLst>
                  <a:path extrusionOk="0" fill="none" h="12190" w="12160">
                    <a:moveTo>
                      <a:pt x="10518" y="3132"/>
                    </a:moveTo>
                    <a:cubicBezTo>
                      <a:pt x="12159" y="5594"/>
                      <a:pt x="11491" y="8907"/>
                      <a:pt x="9059" y="10548"/>
                    </a:cubicBezTo>
                    <a:cubicBezTo>
                      <a:pt x="6597" y="12189"/>
                      <a:pt x="3284" y="11521"/>
                      <a:pt x="1642" y="9059"/>
                    </a:cubicBezTo>
                    <a:cubicBezTo>
                      <a:pt x="1" y="6597"/>
                      <a:pt x="670" y="3284"/>
                      <a:pt x="3101" y="1642"/>
                    </a:cubicBezTo>
                    <a:cubicBezTo>
                      <a:pt x="5563" y="1"/>
                      <a:pt x="8876" y="669"/>
                      <a:pt x="10518" y="313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F5DE34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66"/>
              <p:cNvSpPr/>
              <p:nvPr/>
            </p:nvSpPr>
            <p:spPr>
              <a:xfrm>
                <a:off x="7992200" y="4076575"/>
                <a:ext cx="53200" cy="49750"/>
              </a:xfrm>
              <a:custGeom>
                <a:rect b="b" l="l" r="r" t="t"/>
                <a:pathLst>
                  <a:path extrusionOk="0" h="1990" w="2128">
                    <a:moveTo>
                      <a:pt x="1031" y="0"/>
                    </a:moveTo>
                    <a:cubicBezTo>
                      <a:pt x="992" y="0"/>
                      <a:pt x="952" y="3"/>
                      <a:pt x="912" y="7"/>
                    </a:cubicBezTo>
                    <a:cubicBezTo>
                      <a:pt x="365" y="98"/>
                      <a:pt x="0" y="585"/>
                      <a:pt x="91" y="1132"/>
                    </a:cubicBezTo>
                    <a:cubicBezTo>
                      <a:pt x="148" y="1639"/>
                      <a:pt x="596" y="1989"/>
                      <a:pt x="1073" y="1989"/>
                    </a:cubicBezTo>
                    <a:cubicBezTo>
                      <a:pt x="1110" y="1989"/>
                      <a:pt x="1148" y="1987"/>
                      <a:pt x="1185" y="1983"/>
                    </a:cubicBezTo>
                    <a:cubicBezTo>
                      <a:pt x="1733" y="1892"/>
                      <a:pt x="2128" y="1405"/>
                      <a:pt x="2037" y="858"/>
                    </a:cubicBezTo>
                    <a:cubicBezTo>
                      <a:pt x="1980" y="351"/>
                      <a:pt x="1532" y="0"/>
                      <a:pt x="1031" y="0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66"/>
              <p:cNvSpPr/>
              <p:nvPr/>
            </p:nvSpPr>
            <p:spPr>
              <a:xfrm>
                <a:off x="7991200" y="3641863"/>
                <a:ext cx="59750" cy="49600"/>
              </a:xfrm>
              <a:custGeom>
                <a:rect b="b" l="l" r="r" t="t"/>
                <a:pathLst>
                  <a:path extrusionOk="0" h="1984" w="2390">
                    <a:moveTo>
                      <a:pt x="1275" y="1"/>
                    </a:moveTo>
                    <a:cubicBezTo>
                      <a:pt x="1094" y="1"/>
                      <a:pt x="907" y="52"/>
                      <a:pt x="730" y="165"/>
                    </a:cubicBezTo>
                    <a:cubicBezTo>
                      <a:pt x="0" y="651"/>
                      <a:pt x="213" y="1776"/>
                      <a:pt x="1064" y="1958"/>
                    </a:cubicBezTo>
                    <a:cubicBezTo>
                      <a:pt x="1140" y="1975"/>
                      <a:pt x="1215" y="1983"/>
                      <a:pt x="1288" y="1983"/>
                    </a:cubicBezTo>
                    <a:cubicBezTo>
                      <a:pt x="1747" y="1983"/>
                      <a:pt x="2145" y="1670"/>
                      <a:pt x="2249" y="1199"/>
                    </a:cubicBezTo>
                    <a:cubicBezTo>
                      <a:pt x="2389" y="546"/>
                      <a:pt x="1868" y="1"/>
                      <a:pt x="1275" y="1"/>
                    </a:cubicBezTo>
                    <a:close/>
                  </a:path>
                </a:pathLst>
              </a:custGeom>
              <a:solidFill>
                <a:srgbClr val="040E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473" name="Google Shape;1473;p66"/>
            <p:cNvCxnSpPr/>
            <p:nvPr/>
          </p:nvCxnSpPr>
          <p:spPr>
            <a:xfrm flipH="1" rot="10800000">
              <a:off x="8619300" y="2589850"/>
              <a:ext cx="912300" cy="912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67"/>
          <p:cNvSpPr txBox="1"/>
          <p:nvPr>
            <p:ph type="title"/>
          </p:nvPr>
        </p:nvSpPr>
        <p:spPr>
          <a:xfrm>
            <a:off x="766675" y="1421850"/>
            <a:ext cx="60777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Competitive Environment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Hannah Benedict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68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Competitors</a:t>
            </a:r>
            <a:endParaRPr/>
          </a:p>
        </p:txBody>
      </p:sp>
      <p:sp>
        <p:nvSpPr>
          <p:cNvPr id="1484" name="Google Shape;1484;p68"/>
          <p:cNvSpPr txBox="1"/>
          <p:nvPr>
            <p:ph idx="1" type="body"/>
          </p:nvPr>
        </p:nvSpPr>
        <p:spPr>
          <a:xfrm>
            <a:off x="442825" y="1226275"/>
            <a:ext cx="7981200" cy="35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n" sz="2000">
                <a:solidFill>
                  <a:schemeClr val="accent1"/>
                </a:solidFill>
              </a:rPr>
              <a:t>Chilean Portable Consumer Electronics Market: </a:t>
            </a:r>
            <a:r>
              <a:rPr b="1" lang="en" sz="2000" u="sng">
                <a:solidFill>
                  <a:schemeClr val="accent1"/>
                </a:solidFill>
              </a:rPr>
              <a:t>10 Million Units in 2021</a:t>
            </a:r>
            <a:r>
              <a:rPr b="1" lang="en" sz="2000">
                <a:solidFill>
                  <a:schemeClr val="accent1"/>
                </a:solidFill>
              </a:rPr>
              <a:t> (and growing)</a:t>
            </a:r>
            <a:endParaRPr b="1" sz="2000">
              <a:solidFill>
                <a:schemeClr val="accent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b="1" lang="en" sz="2000">
                <a:solidFill>
                  <a:schemeClr val="accent1"/>
                </a:solidFill>
              </a:rPr>
              <a:t>International Competitors</a:t>
            </a:r>
            <a:r>
              <a:rPr lang="en" sz="2000">
                <a:solidFill>
                  <a:schemeClr val="accent1"/>
                </a:solidFill>
              </a:rPr>
              <a:t> (Brand Share of Market):</a:t>
            </a:r>
            <a:endParaRPr sz="2000">
              <a:solidFill>
                <a:schemeClr val="accent1"/>
              </a:solidFill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/>
              <a:t>Samsung 43.6%</a:t>
            </a:r>
            <a:endParaRPr sz="1800"/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/>
              <a:t>Huawei 18.7%</a:t>
            </a:r>
            <a:endParaRPr sz="1800"/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/>
              <a:t>Lenovo 9.9%</a:t>
            </a:r>
            <a:endParaRPr sz="1800"/>
          </a:p>
        </p:txBody>
      </p:sp>
      <p:sp>
        <p:nvSpPr>
          <p:cNvPr id="1485" name="Google Shape;1485;p6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6" name="Google Shape;148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000" y="3536975"/>
            <a:ext cx="2148576" cy="71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68"/>
          <p:cNvPicPr preferRelativeResize="0"/>
          <p:nvPr/>
        </p:nvPicPr>
        <p:blipFill rotWithShape="1">
          <a:blip r:embed="rId4">
            <a:alphaModFix/>
          </a:blip>
          <a:srcRect b="4261" l="20249" r="20937" t="7149"/>
          <a:stretch/>
        </p:blipFill>
        <p:spPr>
          <a:xfrm>
            <a:off x="5509578" y="4017000"/>
            <a:ext cx="935572" cy="939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8" name="Google Shape;1488;p68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489" name="Google Shape;1489;p68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68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68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68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68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94" name="Google Shape;1494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8050" y="3130475"/>
            <a:ext cx="1599875" cy="111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69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Competitors </a:t>
            </a:r>
            <a:r>
              <a:rPr b="0" i="1" lang="en" sz="1800"/>
              <a:t>(cont.)</a:t>
            </a:r>
            <a:endParaRPr b="0" i="1" sz="1800"/>
          </a:p>
        </p:txBody>
      </p:sp>
      <p:sp>
        <p:nvSpPr>
          <p:cNvPr id="1500" name="Google Shape;1500;p6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1" name="Google Shape;1501;p69"/>
          <p:cNvSpPr txBox="1"/>
          <p:nvPr/>
        </p:nvSpPr>
        <p:spPr>
          <a:xfrm>
            <a:off x="720000" y="1549900"/>
            <a:ext cx="3935400" cy="19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Samsung</a:t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Cutting-edge technology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Higher priced phones ($1800)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Market through brand outreach (twitter)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2" name="Google Shape;1502;p69"/>
          <p:cNvSpPr txBox="1"/>
          <p:nvPr/>
        </p:nvSpPr>
        <p:spPr>
          <a:xfrm>
            <a:off x="5022300" y="1549900"/>
            <a:ext cx="34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03" name="Google Shape;150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300" y="1347594"/>
            <a:ext cx="3539075" cy="3411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4" name="Google Shape;1504;p69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505" name="Google Shape;1505;p69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69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69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69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69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4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pic>
        <p:nvPicPr>
          <p:cNvPr id="929" name="Google Shape;9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791" y="2021050"/>
            <a:ext cx="2402426" cy="1600974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0" name="Google Shape;9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50" y="2020575"/>
            <a:ext cx="2402426" cy="160193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1" name="Google Shape;93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8050" y="2020557"/>
            <a:ext cx="2402426" cy="160195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32" name="Google Shape;932;p34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933" name="Google Shape;933;p34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8" name="Google Shape;938;p34"/>
          <p:cNvSpPr/>
          <p:nvPr/>
        </p:nvSpPr>
        <p:spPr>
          <a:xfrm>
            <a:off x="2912113" y="1587038"/>
            <a:ext cx="3319800" cy="24690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70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Competitors </a:t>
            </a:r>
            <a:r>
              <a:rPr b="0" i="1" lang="en" sz="1800"/>
              <a:t>(cont.)</a:t>
            </a:r>
            <a:endParaRPr b="0" i="1" sz="1800"/>
          </a:p>
        </p:txBody>
      </p:sp>
      <p:sp>
        <p:nvSpPr>
          <p:cNvPr id="1515" name="Google Shape;1515;p7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6" name="Google Shape;1516;p70"/>
          <p:cNvSpPr txBox="1"/>
          <p:nvPr/>
        </p:nvSpPr>
        <p:spPr>
          <a:xfrm>
            <a:off x="720000" y="1537725"/>
            <a:ext cx="3387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Huawei</a:t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Produces basic cell phones, emphasizes flashier smartphones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7" name="Google Shape;1517;p70"/>
          <p:cNvSpPr txBox="1"/>
          <p:nvPr/>
        </p:nvSpPr>
        <p:spPr>
          <a:xfrm>
            <a:off x="5016475" y="1537725"/>
            <a:ext cx="33879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Lenovo (Motorola)</a:t>
            </a:r>
            <a:endParaRPr b="1" sz="2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Smartphones at high and low price points</a:t>
            </a:r>
            <a:endParaRPr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8" name="Google Shape;1518;p70"/>
          <p:cNvSpPr txBox="1"/>
          <p:nvPr/>
        </p:nvSpPr>
        <p:spPr>
          <a:xfrm>
            <a:off x="720025" y="3320800"/>
            <a:ext cx="770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Nokia’s </a:t>
            </a:r>
            <a:r>
              <a:rPr lang="en" sz="18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diversification</a:t>
            </a:r>
            <a:r>
              <a:rPr b="1"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offerings and </a:t>
            </a:r>
            <a:r>
              <a:rPr lang="en" sz="18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target market</a:t>
            </a:r>
            <a:r>
              <a:rPr b="1"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set it apart from other cell phone manufacturers that currently take a majority market share in Chile</a:t>
            </a:r>
            <a:endParaRPr b="1"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519" name="Google Shape;1519;p70"/>
          <p:cNvGrpSpPr/>
          <p:nvPr/>
        </p:nvGrpSpPr>
        <p:grpSpPr>
          <a:xfrm rot="5400000">
            <a:off x="4427084" y="814384"/>
            <a:ext cx="289868" cy="852000"/>
            <a:chOff x="456616" y="2161476"/>
            <a:chExt cx="289868" cy="852000"/>
          </a:xfrm>
        </p:grpSpPr>
        <p:sp>
          <p:nvSpPr>
            <p:cNvPr id="1520" name="Google Shape;1520;p70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70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70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70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70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71"/>
          <p:cNvSpPr txBox="1"/>
          <p:nvPr>
            <p:ph type="title"/>
          </p:nvPr>
        </p:nvSpPr>
        <p:spPr>
          <a:xfrm>
            <a:off x="766675" y="1421850"/>
            <a:ext cx="46161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DE34"/>
                </a:solidFill>
              </a:rPr>
              <a:t>Physical Factors</a:t>
            </a:r>
            <a:endParaRPr>
              <a:solidFill>
                <a:srgbClr val="F5DE3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Jacob Lau</a:t>
            </a:r>
            <a:endParaRPr>
              <a:solidFill>
                <a:srgbClr val="F5DE3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72"/>
          <p:cNvSpPr txBox="1"/>
          <p:nvPr/>
        </p:nvSpPr>
        <p:spPr>
          <a:xfrm>
            <a:off x="5721850" y="3244525"/>
            <a:ext cx="118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/>
          </a:p>
        </p:txBody>
      </p:sp>
      <p:sp>
        <p:nvSpPr>
          <p:cNvPr id="1535" name="Google Shape;1535;p72"/>
          <p:cNvSpPr txBox="1"/>
          <p:nvPr>
            <p:ph idx="7" type="title"/>
          </p:nvPr>
        </p:nvSpPr>
        <p:spPr>
          <a:xfrm>
            <a:off x="1885800" y="3244529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Volcanoes</a:t>
            </a:r>
            <a:endParaRPr b="0"/>
          </a:p>
        </p:txBody>
      </p:sp>
      <p:sp>
        <p:nvSpPr>
          <p:cNvPr id="1536" name="Google Shape;1536;p72"/>
          <p:cNvSpPr txBox="1"/>
          <p:nvPr>
            <p:ph type="title"/>
          </p:nvPr>
        </p:nvSpPr>
        <p:spPr>
          <a:xfrm>
            <a:off x="1885800" y="1641310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Mountains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37" name="Google Shape;1537;p72"/>
          <p:cNvSpPr txBox="1"/>
          <p:nvPr>
            <p:ph idx="1" type="subTitle"/>
          </p:nvPr>
        </p:nvSpPr>
        <p:spPr>
          <a:xfrm>
            <a:off x="1885800" y="2089170"/>
            <a:ext cx="2200800" cy="9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</a:t>
            </a:r>
            <a:r>
              <a:rPr b="1" lang="en"/>
              <a:t>barrier</a:t>
            </a:r>
            <a:r>
              <a:rPr lang="en"/>
              <a:t> production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Limits mobility of goods</a:t>
            </a:r>
            <a:endParaRPr/>
          </a:p>
        </p:txBody>
      </p:sp>
      <p:sp>
        <p:nvSpPr>
          <p:cNvPr id="1538" name="Google Shape;1538;p72"/>
          <p:cNvSpPr txBox="1"/>
          <p:nvPr>
            <p:ph idx="3" type="title"/>
          </p:nvPr>
        </p:nvSpPr>
        <p:spPr>
          <a:xfrm>
            <a:off x="5211850" y="1641310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Glaciers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39" name="Google Shape;1539;p72"/>
          <p:cNvSpPr txBox="1"/>
          <p:nvPr>
            <p:ph idx="5" type="subTitle"/>
          </p:nvPr>
        </p:nvSpPr>
        <p:spPr>
          <a:xfrm>
            <a:off x="5211850" y="2036086"/>
            <a:ext cx="2200800" cy="10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 </a:t>
            </a:r>
            <a:r>
              <a:rPr b="1" lang="en"/>
              <a:t>80%</a:t>
            </a:r>
            <a:r>
              <a:rPr lang="en"/>
              <a:t> of South America’s Glaciers lie in Chile. </a:t>
            </a:r>
            <a:endParaRPr/>
          </a:p>
        </p:txBody>
      </p:sp>
      <p:sp>
        <p:nvSpPr>
          <p:cNvPr id="1540" name="Google Shape;1540;p72"/>
          <p:cNvSpPr txBox="1"/>
          <p:nvPr>
            <p:ph idx="6" type="title"/>
          </p:nvPr>
        </p:nvSpPr>
        <p:spPr>
          <a:xfrm>
            <a:off x="980700" y="551075"/>
            <a:ext cx="718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Factor: </a:t>
            </a:r>
            <a:r>
              <a:rPr b="0" lang="en"/>
              <a:t>Geographical Features</a:t>
            </a:r>
            <a:endParaRPr b="0"/>
          </a:p>
        </p:txBody>
      </p:sp>
      <p:sp>
        <p:nvSpPr>
          <p:cNvPr id="1541" name="Google Shape;1541;p72"/>
          <p:cNvSpPr txBox="1"/>
          <p:nvPr>
            <p:ph idx="9" type="subTitle"/>
          </p:nvPr>
        </p:nvSpPr>
        <p:spPr>
          <a:xfrm>
            <a:off x="1614750" y="3852300"/>
            <a:ext cx="2742900" cy="9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 </a:t>
            </a:r>
            <a:r>
              <a:rPr b="1" lang="en"/>
              <a:t>2000 Volcanoes</a:t>
            </a:r>
            <a:r>
              <a:rPr lang="en"/>
              <a:t>, though only </a:t>
            </a:r>
            <a:r>
              <a:rPr b="1" lang="en"/>
              <a:t>36</a:t>
            </a:r>
            <a:r>
              <a:rPr lang="en"/>
              <a:t> are currently </a:t>
            </a:r>
            <a:r>
              <a:rPr b="1" lang="en"/>
              <a:t>active</a:t>
            </a:r>
            <a:r>
              <a:rPr lang="en"/>
              <a:t> as the rest are dormant</a:t>
            </a:r>
            <a:endParaRPr/>
          </a:p>
        </p:txBody>
      </p:sp>
      <p:sp>
        <p:nvSpPr>
          <p:cNvPr id="1542" name="Google Shape;1542;p72"/>
          <p:cNvSpPr txBox="1"/>
          <p:nvPr>
            <p:ph idx="13" type="title"/>
          </p:nvPr>
        </p:nvSpPr>
        <p:spPr>
          <a:xfrm>
            <a:off x="5211850" y="3244516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Fault Lines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43" name="Google Shape;1543;p72"/>
          <p:cNvSpPr txBox="1"/>
          <p:nvPr>
            <p:ph idx="15" type="subTitle"/>
          </p:nvPr>
        </p:nvSpPr>
        <p:spPr>
          <a:xfrm>
            <a:off x="5211850" y="3917405"/>
            <a:ext cx="22008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Creates </a:t>
            </a:r>
            <a:r>
              <a:rPr b="1" lang="en"/>
              <a:t>uncertainty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Impacts </a:t>
            </a:r>
            <a:r>
              <a:rPr b="1" lang="en"/>
              <a:t>architecture</a:t>
            </a:r>
            <a:endParaRPr b="1"/>
          </a:p>
        </p:txBody>
      </p:sp>
      <p:grpSp>
        <p:nvGrpSpPr>
          <p:cNvPr id="1544" name="Google Shape;1544;p72"/>
          <p:cNvGrpSpPr/>
          <p:nvPr/>
        </p:nvGrpSpPr>
        <p:grpSpPr>
          <a:xfrm flipH="1">
            <a:off x="-1562850" y="1809103"/>
            <a:ext cx="2853985" cy="1525277"/>
            <a:chOff x="6521425" y="153500"/>
            <a:chExt cx="2853985" cy="1525277"/>
          </a:xfrm>
        </p:grpSpPr>
        <p:grpSp>
          <p:nvGrpSpPr>
            <p:cNvPr id="1545" name="Google Shape;1545;p72"/>
            <p:cNvGrpSpPr/>
            <p:nvPr/>
          </p:nvGrpSpPr>
          <p:grpSpPr>
            <a:xfrm>
              <a:off x="6521425" y="153500"/>
              <a:ext cx="2257381" cy="391400"/>
              <a:chOff x="6521425" y="153500"/>
              <a:chExt cx="2257381" cy="391400"/>
            </a:xfrm>
          </p:grpSpPr>
          <p:sp>
            <p:nvSpPr>
              <p:cNvPr id="1546" name="Google Shape;1546;p72"/>
              <p:cNvSpPr/>
              <p:nvPr/>
            </p:nvSpPr>
            <p:spPr>
              <a:xfrm>
                <a:off x="6623375" y="153500"/>
                <a:ext cx="2155431" cy="342293"/>
              </a:xfrm>
              <a:custGeom>
                <a:rect b="b" l="l" r="r" t="t"/>
                <a:pathLst>
                  <a:path extrusionOk="0" h="7844" w="49394">
                    <a:moveTo>
                      <a:pt x="41551" y="1"/>
                    </a:moveTo>
                    <a:lnTo>
                      <a:pt x="41369" y="31"/>
                    </a:lnTo>
                    <a:lnTo>
                      <a:pt x="34104" y="7235"/>
                    </a:lnTo>
                    <a:lnTo>
                      <a:pt x="0" y="7235"/>
                    </a:lnTo>
                    <a:lnTo>
                      <a:pt x="0" y="7843"/>
                    </a:lnTo>
                    <a:lnTo>
                      <a:pt x="34287" y="7843"/>
                    </a:lnTo>
                    <a:lnTo>
                      <a:pt x="34347" y="7813"/>
                    </a:lnTo>
                    <a:cubicBezTo>
                      <a:pt x="34378" y="7813"/>
                      <a:pt x="34439" y="7782"/>
                      <a:pt x="34469" y="7721"/>
                    </a:cubicBezTo>
                    <a:lnTo>
                      <a:pt x="41642" y="578"/>
                    </a:lnTo>
                    <a:lnTo>
                      <a:pt x="49393" y="578"/>
                    </a:lnTo>
                    <a:lnTo>
                      <a:pt x="49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72"/>
              <p:cNvSpPr/>
              <p:nvPr/>
            </p:nvSpPr>
            <p:spPr>
              <a:xfrm>
                <a:off x="6521425" y="4271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8" name="Google Shape;1548;p72"/>
            <p:cNvGrpSpPr/>
            <p:nvPr/>
          </p:nvGrpSpPr>
          <p:grpSpPr>
            <a:xfrm>
              <a:off x="6826225" y="326868"/>
              <a:ext cx="2547832" cy="405548"/>
              <a:chOff x="6826225" y="344423"/>
              <a:chExt cx="2547832" cy="405548"/>
            </a:xfrm>
          </p:grpSpPr>
          <p:sp>
            <p:nvSpPr>
              <p:cNvPr id="1549" name="Google Shape;1549;p72"/>
              <p:cNvSpPr/>
              <p:nvPr/>
            </p:nvSpPr>
            <p:spPr>
              <a:xfrm>
                <a:off x="6928175" y="344423"/>
                <a:ext cx="2445882" cy="350889"/>
              </a:xfrm>
              <a:custGeom>
                <a:rect b="b" l="l" r="r" t="t"/>
                <a:pathLst>
                  <a:path extrusionOk="0" h="8041" w="56050">
                    <a:moveTo>
                      <a:pt x="43369" y="1"/>
                    </a:moveTo>
                    <a:cubicBezTo>
                      <a:pt x="43113" y="1"/>
                      <a:pt x="42857" y="119"/>
                      <a:pt x="42706" y="320"/>
                    </a:cubicBezTo>
                    <a:lnTo>
                      <a:pt x="35837" y="7190"/>
                    </a:lnTo>
                    <a:cubicBezTo>
                      <a:pt x="35776" y="7220"/>
                      <a:pt x="35746" y="7281"/>
                      <a:pt x="35685" y="7342"/>
                    </a:cubicBezTo>
                    <a:cubicBezTo>
                      <a:pt x="35654" y="7372"/>
                      <a:pt x="35624" y="7403"/>
                      <a:pt x="35594" y="7433"/>
                    </a:cubicBezTo>
                    <a:lnTo>
                      <a:pt x="0" y="7433"/>
                    </a:lnTo>
                    <a:lnTo>
                      <a:pt x="0" y="8041"/>
                    </a:lnTo>
                    <a:lnTo>
                      <a:pt x="35624" y="8041"/>
                    </a:lnTo>
                    <a:cubicBezTo>
                      <a:pt x="35806" y="8041"/>
                      <a:pt x="35989" y="7919"/>
                      <a:pt x="36141" y="7767"/>
                    </a:cubicBezTo>
                    <a:cubicBezTo>
                      <a:pt x="36171" y="7706"/>
                      <a:pt x="36202" y="7676"/>
                      <a:pt x="36232" y="7646"/>
                    </a:cubicBezTo>
                    <a:lnTo>
                      <a:pt x="43162" y="715"/>
                    </a:lnTo>
                    <a:lnTo>
                      <a:pt x="43193" y="655"/>
                    </a:lnTo>
                    <a:cubicBezTo>
                      <a:pt x="43223" y="594"/>
                      <a:pt x="43253" y="594"/>
                      <a:pt x="43497" y="594"/>
                    </a:cubicBezTo>
                    <a:lnTo>
                      <a:pt x="56050" y="594"/>
                    </a:lnTo>
                    <a:lnTo>
                      <a:pt x="56050" y="16"/>
                    </a:lnTo>
                    <a:lnTo>
                      <a:pt x="43527" y="16"/>
                    </a:lnTo>
                    <a:cubicBezTo>
                      <a:pt x="43475" y="6"/>
                      <a:pt x="43422" y="1"/>
                      <a:pt x="433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72"/>
              <p:cNvSpPr/>
              <p:nvPr/>
            </p:nvSpPr>
            <p:spPr>
              <a:xfrm>
                <a:off x="6826225" y="63217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51" name="Google Shape;1551;p72"/>
            <p:cNvSpPr/>
            <p:nvPr/>
          </p:nvSpPr>
          <p:spPr>
            <a:xfrm>
              <a:off x="6775775" y="828443"/>
              <a:ext cx="1708408" cy="26575"/>
            </a:xfrm>
            <a:custGeom>
              <a:rect b="b" l="l" r="r" t="t"/>
              <a:pathLst>
                <a:path extrusionOk="0" h="609" w="39150">
                  <a:moveTo>
                    <a:pt x="0" y="0"/>
                  </a:moveTo>
                  <a:lnTo>
                    <a:pt x="0" y="608"/>
                  </a:lnTo>
                  <a:lnTo>
                    <a:pt x="39150" y="608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72"/>
            <p:cNvSpPr/>
            <p:nvPr/>
          </p:nvSpPr>
          <p:spPr>
            <a:xfrm>
              <a:off x="6673825" y="791573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007"/>
                  </a:moveTo>
                  <a:cubicBezTo>
                    <a:pt x="1" y="3830"/>
                    <a:pt x="2189" y="4712"/>
                    <a:pt x="3466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1" y="912"/>
                    <a:pt x="1" y="200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53" name="Google Shape;1553;p72"/>
            <p:cNvGrpSpPr/>
            <p:nvPr/>
          </p:nvGrpSpPr>
          <p:grpSpPr>
            <a:xfrm>
              <a:off x="6673825" y="951277"/>
              <a:ext cx="1810358" cy="117800"/>
              <a:chOff x="6673825" y="951277"/>
              <a:chExt cx="1810358" cy="117800"/>
            </a:xfrm>
          </p:grpSpPr>
          <p:sp>
            <p:nvSpPr>
              <p:cNvPr id="1554" name="Google Shape;1554;p72"/>
              <p:cNvSpPr/>
              <p:nvPr/>
            </p:nvSpPr>
            <p:spPr>
              <a:xfrm>
                <a:off x="6775775" y="990814"/>
                <a:ext cx="1708408" cy="25222"/>
              </a:xfrm>
              <a:custGeom>
                <a:rect b="b" l="l" r="r" t="t"/>
                <a:pathLst>
                  <a:path extrusionOk="0" h="578" w="39150">
                    <a:moveTo>
                      <a:pt x="0" y="0"/>
                    </a:moveTo>
                    <a:lnTo>
                      <a:pt x="0" y="578"/>
                    </a:lnTo>
                    <a:lnTo>
                      <a:pt x="39150" y="578"/>
                    </a:lnTo>
                    <a:lnTo>
                      <a:pt x="39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72"/>
              <p:cNvSpPr/>
              <p:nvPr/>
            </p:nvSpPr>
            <p:spPr>
              <a:xfrm>
                <a:off x="6673825" y="951277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6" name="Google Shape;1556;p72"/>
            <p:cNvGrpSpPr/>
            <p:nvPr/>
          </p:nvGrpSpPr>
          <p:grpSpPr>
            <a:xfrm>
              <a:off x="6826225" y="1108284"/>
              <a:ext cx="2549185" cy="396427"/>
              <a:chOff x="6826225" y="1090729"/>
              <a:chExt cx="2549185" cy="396427"/>
            </a:xfrm>
          </p:grpSpPr>
          <p:sp>
            <p:nvSpPr>
              <p:cNvPr id="1557" name="Google Shape;1557;p72"/>
              <p:cNvSpPr/>
              <p:nvPr/>
            </p:nvSpPr>
            <p:spPr>
              <a:xfrm>
                <a:off x="6928175" y="1136704"/>
                <a:ext cx="2447235" cy="350453"/>
              </a:xfrm>
              <a:custGeom>
                <a:rect b="b" l="l" r="r" t="t"/>
                <a:pathLst>
                  <a:path extrusionOk="0" h="8031" w="56081">
                    <a:moveTo>
                      <a:pt x="35564" y="1"/>
                    </a:moveTo>
                    <a:cubicBezTo>
                      <a:pt x="35533" y="1"/>
                      <a:pt x="35502" y="3"/>
                      <a:pt x="35472" y="7"/>
                    </a:cubicBezTo>
                    <a:lnTo>
                      <a:pt x="0" y="7"/>
                    </a:lnTo>
                    <a:lnTo>
                      <a:pt x="0" y="584"/>
                    </a:lnTo>
                    <a:lnTo>
                      <a:pt x="35594" y="584"/>
                    </a:lnTo>
                    <a:cubicBezTo>
                      <a:pt x="35624" y="614"/>
                      <a:pt x="35654" y="645"/>
                      <a:pt x="35685" y="675"/>
                    </a:cubicBezTo>
                    <a:cubicBezTo>
                      <a:pt x="35746" y="736"/>
                      <a:pt x="35776" y="797"/>
                      <a:pt x="35837" y="827"/>
                    </a:cubicBezTo>
                    <a:lnTo>
                      <a:pt x="42706" y="7697"/>
                    </a:lnTo>
                    <a:cubicBezTo>
                      <a:pt x="42858" y="7909"/>
                      <a:pt x="43132" y="8031"/>
                      <a:pt x="43375" y="8031"/>
                    </a:cubicBezTo>
                    <a:lnTo>
                      <a:pt x="43527" y="8001"/>
                    </a:lnTo>
                    <a:lnTo>
                      <a:pt x="56080" y="8001"/>
                    </a:lnTo>
                    <a:lnTo>
                      <a:pt x="56080" y="7423"/>
                    </a:lnTo>
                    <a:lnTo>
                      <a:pt x="43497" y="7423"/>
                    </a:lnTo>
                    <a:cubicBezTo>
                      <a:pt x="43284" y="7423"/>
                      <a:pt x="43223" y="7423"/>
                      <a:pt x="43223" y="7362"/>
                    </a:cubicBezTo>
                    <a:lnTo>
                      <a:pt x="36232" y="371"/>
                    </a:lnTo>
                    <a:cubicBezTo>
                      <a:pt x="36202" y="341"/>
                      <a:pt x="36171" y="311"/>
                      <a:pt x="36141" y="280"/>
                    </a:cubicBezTo>
                    <a:cubicBezTo>
                      <a:pt x="36008" y="94"/>
                      <a:pt x="35782" y="1"/>
                      <a:pt x="355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72"/>
              <p:cNvSpPr/>
              <p:nvPr/>
            </p:nvSpPr>
            <p:spPr>
              <a:xfrm>
                <a:off x="6826225" y="1090729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9" name="Google Shape;1559;p72"/>
            <p:cNvGrpSpPr/>
            <p:nvPr/>
          </p:nvGrpSpPr>
          <p:grpSpPr>
            <a:xfrm>
              <a:off x="6521425" y="1294500"/>
              <a:ext cx="2256028" cy="384277"/>
              <a:chOff x="6521425" y="1294500"/>
              <a:chExt cx="2256028" cy="384277"/>
            </a:xfrm>
          </p:grpSpPr>
          <p:sp>
            <p:nvSpPr>
              <p:cNvPr id="1560" name="Google Shape;1560;p72"/>
              <p:cNvSpPr/>
              <p:nvPr/>
            </p:nvSpPr>
            <p:spPr>
              <a:xfrm>
                <a:off x="6623375" y="1336528"/>
                <a:ext cx="2154078" cy="342249"/>
              </a:xfrm>
              <a:custGeom>
                <a:rect b="b" l="l" r="r" t="t"/>
                <a:pathLst>
                  <a:path extrusionOk="0" h="7843" w="49363">
                    <a:moveTo>
                      <a:pt x="0" y="0"/>
                    </a:moveTo>
                    <a:lnTo>
                      <a:pt x="0" y="578"/>
                    </a:lnTo>
                    <a:lnTo>
                      <a:pt x="34104" y="578"/>
                    </a:lnTo>
                    <a:lnTo>
                      <a:pt x="41095" y="7569"/>
                    </a:lnTo>
                    <a:lnTo>
                      <a:pt x="41369" y="7842"/>
                    </a:lnTo>
                    <a:lnTo>
                      <a:pt x="49363" y="7842"/>
                    </a:lnTo>
                    <a:lnTo>
                      <a:pt x="49363" y="7265"/>
                    </a:lnTo>
                    <a:lnTo>
                      <a:pt x="41642" y="7265"/>
                    </a:lnTo>
                    <a:lnTo>
                      <a:pt x="34408" y="31"/>
                    </a:lnTo>
                    <a:lnTo>
                      <a:pt x="3428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72"/>
              <p:cNvSpPr/>
              <p:nvPr/>
            </p:nvSpPr>
            <p:spPr>
              <a:xfrm>
                <a:off x="6521425" y="12945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62" name="Google Shape;1562;p72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563" name="Google Shape;1563;p72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72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72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72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72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8" name="Google Shape;1568;p72"/>
          <p:cNvSpPr txBox="1"/>
          <p:nvPr/>
        </p:nvSpPr>
        <p:spPr>
          <a:xfrm>
            <a:off x="2395800" y="1641300"/>
            <a:ext cx="118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/>
          </a:p>
        </p:txBody>
      </p:sp>
      <p:sp>
        <p:nvSpPr>
          <p:cNvPr id="1569" name="Google Shape;1569;p72"/>
          <p:cNvSpPr txBox="1"/>
          <p:nvPr/>
        </p:nvSpPr>
        <p:spPr>
          <a:xfrm>
            <a:off x="5721850" y="1641300"/>
            <a:ext cx="118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/>
          </a:p>
        </p:txBody>
      </p:sp>
      <p:sp>
        <p:nvSpPr>
          <p:cNvPr id="1570" name="Google Shape;1570;p72"/>
          <p:cNvSpPr txBox="1"/>
          <p:nvPr/>
        </p:nvSpPr>
        <p:spPr>
          <a:xfrm>
            <a:off x="2395800" y="3244525"/>
            <a:ext cx="118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73"/>
          <p:cNvSpPr txBox="1"/>
          <p:nvPr>
            <p:ph type="title"/>
          </p:nvPr>
        </p:nvSpPr>
        <p:spPr>
          <a:xfrm>
            <a:off x="507325" y="1262125"/>
            <a:ext cx="28437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Andes Mountains: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76" name="Google Shape;1576;p73"/>
          <p:cNvSpPr txBox="1"/>
          <p:nvPr>
            <p:ph idx="1" type="subTitle"/>
          </p:nvPr>
        </p:nvSpPr>
        <p:spPr>
          <a:xfrm>
            <a:off x="351625" y="1542538"/>
            <a:ext cx="2999400" cy="15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Extends almost the length of the country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Forms most of border with Argentina, </a:t>
            </a:r>
            <a:r>
              <a:rPr lang="en"/>
              <a:t>separating</a:t>
            </a:r>
            <a:r>
              <a:rPr lang="en"/>
              <a:t> the 2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reach as high as </a:t>
            </a:r>
            <a:r>
              <a:rPr b="1" lang="en"/>
              <a:t>19,500 feet</a:t>
            </a:r>
            <a:endParaRPr b="1"/>
          </a:p>
        </p:txBody>
      </p:sp>
      <p:sp>
        <p:nvSpPr>
          <p:cNvPr id="1577" name="Google Shape;1577;p73"/>
          <p:cNvSpPr txBox="1"/>
          <p:nvPr>
            <p:ph idx="3" type="title"/>
          </p:nvPr>
        </p:nvSpPr>
        <p:spPr>
          <a:xfrm>
            <a:off x="199450" y="596200"/>
            <a:ext cx="5044200" cy="69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accent1"/>
                </a:solidFill>
              </a:rPr>
              <a:t>Three Parallel North-South Units</a:t>
            </a:r>
            <a:endParaRPr b="0">
              <a:solidFill>
                <a:schemeClr val="accent1"/>
              </a:solidFill>
            </a:endParaRPr>
          </a:p>
        </p:txBody>
      </p:sp>
      <p:sp>
        <p:nvSpPr>
          <p:cNvPr id="1578" name="Google Shape;1578;p73"/>
          <p:cNvSpPr txBox="1"/>
          <p:nvPr>
            <p:ph idx="6" type="title"/>
          </p:nvPr>
        </p:nvSpPr>
        <p:spPr>
          <a:xfrm>
            <a:off x="199450" y="118300"/>
            <a:ext cx="6927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Factors: </a:t>
            </a:r>
            <a:r>
              <a:rPr b="0" lang="en"/>
              <a:t>The Country</a:t>
            </a:r>
            <a:endParaRPr b="0"/>
          </a:p>
        </p:txBody>
      </p:sp>
      <p:sp>
        <p:nvSpPr>
          <p:cNvPr id="1579" name="Google Shape;1579;p73"/>
          <p:cNvSpPr txBox="1"/>
          <p:nvPr>
            <p:ph idx="7" type="title"/>
          </p:nvPr>
        </p:nvSpPr>
        <p:spPr>
          <a:xfrm>
            <a:off x="1453350" y="3124150"/>
            <a:ext cx="42237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Intermediate Depression: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80" name="Google Shape;1580;p73"/>
          <p:cNvSpPr txBox="1"/>
          <p:nvPr>
            <p:ph idx="9" type="subTitle"/>
          </p:nvPr>
        </p:nvSpPr>
        <p:spPr>
          <a:xfrm>
            <a:off x="1095700" y="3602050"/>
            <a:ext cx="5134500" cy="142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Central Valley; </a:t>
            </a:r>
            <a:r>
              <a:rPr b="1" lang="en"/>
              <a:t>Most populated area</a:t>
            </a:r>
            <a:r>
              <a:rPr lang="en"/>
              <a:t> in Chile, sediments from mountains give way to </a:t>
            </a:r>
            <a:r>
              <a:rPr b="1" lang="en"/>
              <a:t>mineral-rich soil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Northern; </a:t>
            </a:r>
            <a:r>
              <a:rPr b="1" lang="en"/>
              <a:t>Plateau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South; </a:t>
            </a:r>
            <a:r>
              <a:rPr b="1" lang="en"/>
              <a:t>Forests</a:t>
            </a:r>
            <a:r>
              <a:rPr lang="en"/>
              <a:t> and descent into Sea level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Flanked with multitude of </a:t>
            </a:r>
            <a:r>
              <a:rPr lang="en"/>
              <a:t>Fault</a:t>
            </a:r>
            <a:r>
              <a:rPr lang="en"/>
              <a:t> Lines</a:t>
            </a:r>
            <a:endParaRPr/>
          </a:p>
        </p:txBody>
      </p:sp>
      <p:sp>
        <p:nvSpPr>
          <p:cNvPr id="1581" name="Google Shape;1581;p73"/>
          <p:cNvSpPr txBox="1"/>
          <p:nvPr>
            <p:ph idx="13" type="title"/>
          </p:nvPr>
        </p:nvSpPr>
        <p:spPr>
          <a:xfrm>
            <a:off x="3636625" y="1262125"/>
            <a:ext cx="26844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Coastal Ranges: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82" name="Google Shape;1582;p73"/>
          <p:cNvSpPr txBox="1"/>
          <p:nvPr>
            <p:ph idx="15" type="subTitle"/>
          </p:nvPr>
        </p:nvSpPr>
        <p:spPr>
          <a:xfrm>
            <a:off x="3524825" y="1542550"/>
            <a:ext cx="2539500" cy="15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Natural ridges </a:t>
            </a:r>
            <a:r>
              <a:rPr lang="en"/>
              <a:t>between</a:t>
            </a:r>
            <a:r>
              <a:rPr lang="en"/>
              <a:t> coast and Intermediate Depression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Intensive Agriculture has left soil </a:t>
            </a:r>
            <a:r>
              <a:rPr b="1" lang="en"/>
              <a:t>mostly</a:t>
            </a:r>
            <a:r>
              <a:rPr lang="en"/>
              <a:t> </a:t>
            </a:r>
            <a:r>
              <a:rPr b="1" lang="en"/>
              <a:t>eroded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3" name="Google Shape;158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125" y="29649"/>
            <a:ext cx="2905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74"/>
          <p:cNvSpPr txBox="1"/>
          <p:nvPr>
            <p:ph type="title"/>
          </p:nvPr>
        </p:nvSpPr>
        <p:spPr>
          <a:xfrm>
            <a:off x="1582350" y="63250"/>
            <a:ext cx="5979300" cy="8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Factors: </a:t>
            </a:r>
            <a:r>
              <a:rPr b="0" lang="en"/>
              <a:t>Earthquakes</a:t>
            </a:r>
            <a:endParaRPr b="0"/>
          </a:p>
        </p:txBody>
      </p:sp>
      <p:sp>
        <p:nvSpPr>
          <p:cNvPr id="1589" name="Google Shape;1589;p74"/>
          <p:cNvSpPr txBox="1"/>
          <p:nvPr>
            <p:ph idx="1" type="body"/>
          </p:nvPr>
        </p:nvSpPr>
        <p:spPr>
          <a:xfrm>
            <a:off x="213875" y="139450"/>
            <a:ext cx="5088600" cy="3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Average of 7.5-7.6 Earthquakes per Decade</a:t>
            </a:r>
            <a:endParaRPr sz="16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Lies next to Subduction Zone of </a:t>
            </a:r>
            <a:r>
              <a:rPr b="1" lang="en" sz="1600">
                <a:solidFill>
                  <a:schemeClr val="accent1"/>
                </a:solidFill>
              </a:rPr>
              <a:t>Nazca Plate</a:t>
            </a:r>
            <a:endParaRPr b="1" sz="16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Multitude of Fault Lines, such as Atacama Fault Zone</a:t>
            </a:r>
            <a:endParaRPr sz="16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Earthquake-specific Architecture a </a:t>
            </a:r>
            <a:r>
              <a:rPr b="1" lang="en" sz="1600">
                <a:solidFill>
                  <a:schemeClr val="accent1"/>
                </a:solidFill>
              </a:rPr>
              <a:t>must</a:t>
            </a:r>
            <a:endParaRPr b="1" sz="1600">
              <a:solidFill>
                <a:schemeClr val="accent1"/>
              </a:solidFill>
            </a:endParaRPr>
          </a:p>
        </p:txBody>
      </p:sp>
      <p:pic>
        <p:nvPicPr>
          <p:cNvPr id="1590" name="Google Shape;1590;p74"/>
          <p:cNvPicPr preferRelativeResize="0"/>
          <p:nvPr/>
        </p:nvPicPr>
        <p:blipFill rotWithShape="1">
          <a:blip r:embed="rId3">
            <a:alphaModFix/>
          </a:blip>
          <a:srcRect b="0" l="0" r="1681" t="3428"/>
          <a:stretch/>
        </p:blipFill>
        <p:spPr>
          <a:xfrm>
            <a:off x="2722525" y="2707125"/>
            <a:ext cx="3238500" cy="227757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1" name="Google Shape;159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01" y="1266326"/>
            <a:ext cx="2374225" cy="261085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75"/>
          <p:cNvSpPr txBox="1"/>
          <p:nvPr>
            <p:ph type="title"/>
          </p:nvPr>
        </p:nvSpPr>
        <p:spPr>
          <a:xfrm>
            <a:off x="713325" y="583775"/>
            <a:ext cx="7597200" cy="8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Factors: </a:t>
            </a:r>
            <a:r>
              <a:rPr b="0" lang="en"/>
              <a:t>Population Density</a:t>
            </a:r>
            <a:endParaRPr b="0"/>
          </a:p>
        </p:txBody>
      </p:sp>
      <p:sp>
        <p:nvSpPr>
          <p:cNvPr id="1597" name="Google Shape;1597;p75"/>
          <p:cNvSpPr txBox="1"/>
          <p:nvPr>
            <p:ph idx="1" type="body"/>
          </p:nvPr>
        </p:nvSpPr>
        <p:spPr>
          <a:xfrm>
            <a:off x="408750" y="1566838"/>
            <a:ext cx="3599400" cy="301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More than </a:t>
            </a:r>
            <a:r>
              <a:rPr b="1" lang="en" sz="1800">
                <a:solidFill>
                  <a:schemeClr val="accent1"/>
                </a:solidFill>
              </a:rPr>
              <a:t>19 Million</a:t>
            </a:r>
            <a:r>
              <a:rPr lang="en" sz="1800"/>
              <a:t> people in Population</a:t>
            </a:r>
            <a:endParaRPr sz="1800"/>
          </a:p>
          <a:p>
            <a:pPr indent="0" lvl="0" marL="45720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Average of </a:t>
            </a:r>
            <a:r>
              <a:rPr b="1" lang="en" sz="1800">
                <a:solidFill>
                  <a:schemeClr val="accent1"/>
                </a:solidFill>
              </a:rPr>
              <a:t>66 people</a:t>
            </a:r>
            <a:r>
              <a:rPr lang="en" sz="1800"/>
              <a:t> per square mile</a:t>
            </a:r>
            <a:endParaRPr sz="1800"/>
          </a:p>
          <a:p>
            <a:pPr indent="0" lvl="0" marL="45720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Central Valley remains most populated region</a:t>
            </a:r>
            <a:endParaRPr sz="1800"/>
          </a:p>
        </p:txBody>
      </p:sp>
      <p:pic>
        <p:nvPicPr>
          <p:cNvPr id="1598" name="Google Shape;159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426" y="1385225"/>
            <a:ext cx="2972525" cy="3014576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76"/>
          <p:cNvSpPr txBox="1"/>
          <p:nvPr>
            <p:ph type="title"/>
          </p:nvPr>
        </p:nvSpPr>
        <p:spPr>
          <a:xfrm>
            <a:off x="2444700" y="135775"/>
            <a:ext cx="4254600" cy="8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Cities</a:t>
            </a:r>
            <a:endParaRPr/>
          </a:p>
        </p:txBody>
      </p:sp>
      <p:pic>
        <p:nvPicPr>
          <p:cNvPr id="1604" name="Google Shape;160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236" y="1321875"/>
            <a:ext cx="3667524" cy="3531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605" name="Google Shape;1605;p76"/>
          <p:cNvGrpSpPr/>
          <p:nvPr/>
        </p:nvGrpSpPr>
        <p:grpSpPr>
          <a:xfrm rot="5400000">
            <a:off x="4427059" y="569259"/>
            <a:ext cx="289868" cy="852000"/>
            <a:chOff x="456616" y="2161476"/>
            <a:chExt cx="289868" cy="852000"/>
          </a:xfrm>
        </p:grpSpPr>
        <p:sp>
          <p:nvSpPr>
            <p:cNvPr id="1606" name="Google Shape;1606;p76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76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76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76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76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77"/>
          <p:cNvSpPr txBox="1"/>
          <p:nvPr>
            <p:ph idx="1" type="subTitle"/>
          </p:nvPr>
        </p:nvSpPr>
        <p:spPr>
          <a:xfrm>
            <a:off x="1021263" y="1376079"/>
            <a:ext cx="2425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1"/>
                </a:solidFill>
              </a:rPr>
              <a:t>Railroads</a:t>
            </a:r>
            <a:endParaRPr sz="2500">
              <a:solidFill>
                <a:schemeClr val="accent1"/>
              </a:solidFill>
            </a:endParaRPr>
          </a:p>
        </p:txBody>
      </p:sp>
      <p:sp>
        <p:nvSpPr>
          <p:cNvPr id="1616" name="Google Shape;1616;p77"/>
          <p:cNvSpPr txBox="1"/>
          <p:nvPr>
            <p:ph idx="2" type="subTitle"/>
          </p:nvPr>
        </p:nvSpPr>
        <p:spPr>
          <a:xfrm>
            <a:off x="4774650" y="1324325"/>
            <a:ext cx="3731700" cy="6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>
                <a:solidFill>
                  <a:schemeClr val="accent1"/>
                </a:solidFill>
              </a:rPr>
              <a:t>Aerial Transport</a:t>
            </a:r>
            <a:endParaRPr sz="2500">
              <a:solidFill>
                <a:schemeClr val="accent1"/>
              </a:solidFill>
            </a:endParaRPr>
          </a:p>
        </p:txBody>
      </p:sp>
      <p:sp>
        <p:nvSpPr>
          <p:cNvPr id="1617" name="Google Shape;1617;p77"/>
          <p:cNvSpPr txBox="1"/>
          <p:nvPr>
            <p:ph idx="3" type="subTitle"/>
          </p:nvPr>
        </p:nvSpPr>
        <p:spPr>
          <a:xfrm>
            <a:off x="660975" y="2088025"/>
            <a:ext cx="3146100" cy="17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Estimated </a:t>
            </a:r>
            <a:r>
              <a:rPr b="1" lang="en" sz="1800"/>
              <a:t>3,079 million </a:t>
            </a:r>
            <a:r>
              <a:rPr lang="en" sz="1800"/>
              <a:t>tons-km transported in 2019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“Chile on Rails”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$5b investment project into railroad system started in 2020</a:t>
            </a:r>
            <a:endParaRPr sz="1800"/>
          </a:p>
        </p:txBody>
      </p:sp>
      <p:sp>
        <p:nvSpPr>
          <p:cNvPr id="1618" name="Google Shape;1618;p77"/>
          <p:cNvSpPr txBox="1"/>
          <p:nvPr>
            <p:ph idx="4" type="subTitle"/>
          </p:nvPr>
        </p:nvSpPr>
        <p:spPr>
          <a:xfrm>
            <a:off x="5101200" y="2088025"/>
            <a:ext cx="3078600" cy="13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Estimated </a:t>
            </a:r>
            <a:r>
              <a:rPr b="1" lang="en" sz="1800"/>
              <a:t>1,458 million </a:t>
            </a:r>
            <a:r>
              <a:rPr lang="en" sz="1800"/>
              <a:t>tons-km delivered via aerial transport in 2020</a:t>
            </a:r>
            <a:endParaRPr sz="1800"/>
          </a:p>
        </p:txBody>
      </p:sp>
      <p:sp>
        <p:nvSpPr>
          <p:cNvPr id="1619" name="Google Shape;1619;p77"/>
          <p:cNvSpPr txBox="1"/>
          <p:nvPr>
            <p:ph type="title"/>
          </p:nvPr>
        </p:nvSpPr>
        <p:spPr>
          <a:xfrm>
            <a:off x="570125" y="539700"/>
            <a:ext cx="81057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Factors: </a:t>
            </a:r>
            <a:r>
              <a:rPr b="0" lang="en"/>
              <a:t>Transportation</a:t>
            </a:r>
            <a:endParaRPr b="0"/>
          </a:p>
        </p:txBody>
      </p:sp>
      <p:pic>
        <p:nvPicPr>
          <p:cNvPr id="1620" name="Google Shape;16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891216">
            <a:off x="5948603" y="3500615"/>
            <a:ext cx="3749498" cy="1874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78"/>
          <p:cNvSpPr txBox="1"/>
          <p:nvPr>
            <p:ph type="title"/>
          </p:nvPr>
        </p:nvSpPr>
        <p:spPr>
          <a:xfrm>
            <a:off x="304038" y="1522600"/>
            <a:ext cx="2380800" cy="10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Agent/Distributor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1626" name="Google Shape;1626;p78"/>
          <p:cNvSpPr txBox="1"/>
          <p:nvPr>
            <p:ph idx="1" type="subTitle"/>
          </p:nvPr>
        </p:nvSpPr>
        <p:spPr>
          <a:xfrm>
            <a:off x="498750" y="2237125"/>
            <a:ext cx="1991400" cy="169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Multiple firms in a relatively smaller market</a:t>
            </a:r>
            <a:endParaRPr sz="1600"/>
          </a:p>
        </p:txBody>
      </p:sp>
      <p:sp>
        <p:nvSpPr>
          <p:cNvPr id="1627" name="Google Shape;1627;p78"/>
          <p:cNvSpPr txBox="1"/>
          <p:nvPr>
            <p:ph idx="2" type="title"/>
          </p:nvPr>
        </p:nvSpPr>
        <p:spPr>
          <a:xfrm>
            <a:off x="2753733" y="1522600"/>
            <a:ext cx="2116500" cy="10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Office Establishment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1628" name="Google Shape;1628;p78"/>
          <p:cNvSpPr txBox="1"/>
          <p:nvPr>
            <p:ph idx="3" type="subTitle"/>
          </p:nvPr>
        </p:nvSpPr>
        <p:spPr>
          <a:xfrm>
            <a:off x="2781950" y="2453575"/>
            <a:ext cx="1991400" cy="12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Traditional means or self service online</a:t>
            </a:r>
            <a:endParaRPr sz="1600"/>
          </a:p>
        </p:txBody>
      </p:sp>
      <p:sp>
        <p:nvSpPr>
          <p:cNvPr id="1629" name="Google Shape;1629;p78"/>
          <p:cNvSpPr txBox="1"/>
          <p:nvPr>
            <p:ph idx="4" type="title"/>
          </p:nvPr>
        </p:nvSpPr>
        <p:spPr>
          <a:xfrm>
            <a:off x="6820346" y="1522610"/>
            <a:ext cx="1852800" cy="10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Express Delivery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1630" name="Google Shape;1630;p78"/>
          <p:cNvSpPr txBox="1"/>
          <p:nvPr>
            <p:ph idx="5" type="subTitle"/>
          </p:nvPr>
        </p:nvSpPr>
        <p:spPr>
          <a:xfrm>
            <a:off x="6751050" y="2389525"/>
            <a:ext cx="1991400" cy="169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Several reliable US services in Chile already (FedEx, UPS, etc)</a:t>
            </a:r>
            <a:endParaRPr sz="1600"/>
          </a:p>
        </p:txBody>
      </p:sp>
      <p:sp>
        <p:nvSpPr>
          <p:cNvPr id="1631" name="Google Shape;1631;p78"/>
          <p:cNvSpPr txBox="1"/>
          <p:nvPr>
            <p:ph idx="6" type="title"/>
          </p:nvPr>
        </p:nvSpPr>
        <p:spPr>
          <a:xfrm>
            <a:off x="4870449" y="1522610"/>
            <a:ext cx="1852800" cy="10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Direct Marketing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1632" name="Google Shape;1632;p78"/>
          <p:cNvSpPr txBox="1"/>
          <p:nvPr>
            <p:ph idx="8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Factors: </a:t>
            </a:r>
            <a:r>
              <a:rPr b="0" lang="en"/>
              <a:t>Distribution</a:t>
            </a:r>
            <a:endParaRPr b="0"/>
          </a:p>
        </p:txBody>
      </p:sp>
      <p:sp>
        <p:nvSpPr>
          <p:cNvPr id="1633" name="Google Shape;1633;p78"/>
          <p:cNvSpPr txBox="1"/>
          <p:nvPr>
            <p:ph idx="3" type="subTitle"/>
          </p:nvPr>
        </p:nvSpPr>
        <p:spPr>
          <a:xfrm>
            <a:off x="4801150" y="2530525"/>
            <a:ext cx="19914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Catalog </a:t>
            </a:r>
            <a:r>
              <a:rPr lang="en" sz="1600"/>
              <a:t>s</a:t>
            </a:r>
            <a:r>
              <a:rPr lang="en" sz="1600"/>
              <a:t>ales/direct stores</a:t>
            </a:r>
            <a:endParaRPr sz="1600"/>
          </a:p>
        </p:txBody>
      </p:sp>
      <p:grpSp>
        <p:nvGrpSpPr>
          <p:cNvPr id="1634" name="Google Shape;1634;p78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635" name="Google Shape;1635;p78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78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78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78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78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0" name="Google Shape;1640;p78"/>
          <p:cNvSpPr txBox="1"/>
          <p:nvPr/>
        </p:nvSpPr>
        <p:spPr>
          <a:xfrm>
            <a:off x="1119750" y="1789725"/>
            <a:ext cx="749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3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41" name="Google Shape;1641;p78"/>
          <p:cNvSpPr txBox="1"/>
          <p:nvPr/>
        </p:nvSpPr>
        <p:spPr>
          <a:xfrm>
            <a:off x="7407025" y="1942125"/>
            <a:ext cx="749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3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42" name="Google Shape;1642;p78"/>
          <p:cNvSpPr txBox="1"/>
          <p:nvPr/>
        </p:nvSpPr>
        <p:spPr>
          <a:xfrm>
            <a:off x="5435938" y="1942125"/>
            <a:ext cx="749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3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43" name="Google Shape;1643;p78"/>
          <p:cNvSpPr txBox="1"/>
          <p:nvPr/>
        </p:nvSpPr>
        <p:spPr>
          <a:xfrm>
            <a:off x="3437275" y="1942125"/>
            <a:ext cx="749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3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44" name="Google Shape;164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250" y="3445500"/>
            <a:ext cx="3396000" cy="16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79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650" name="Google Shape;1650;p79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651" name="Google Shape;1651;p79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79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79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79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79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6" name="Google Shape;1656;p79"/>
          <p:cNvSpPr txBox="1"/>
          <p:nvPr/>
        </p:nvSpPr>
        <p:spPr>
          <a:xfrm>
            <a:off x="1662150" y="2017650"/>
            <a:ext cx="5819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Smartphones, 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method of pricing does Nokia use?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Skimming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5"/>
          <p:cNvSpPr/>
          <p:nvPr/>
        </p:nvSpPr>
        <p:spPr>
          <a:xfrm>
            <a:off x="6317950" y="2179100"/>
            <a:ext cx="2440800" cy="8562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35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945" name="Google Shape;945;p35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946" name="Google Shape;946;p35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1" name="Google Shape;951;p35"/>
          <p:cNvSpPr txBox="1"/>
          <p:nvPr/>
        </p:nvSpPr>
        <p:spPr>
          <a:xfrm>
            <a:off x="6176475" y="22485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19.12 Million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2" name="Google Shape;952;p35"/>
          <p:cNvSpPr txBox="1"/>
          <p:nvPr/>
        </p:nvSpPr>
        <p:spPr>
          <a:xfrm>
            <a:off x="3238350" y="32711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Million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3" name="Google Shape;953;p35"/>
          <p:cNvSpPr txBox="1"/>
          <p:nvPr/>
        </p:nvSpPr>
        <p:spPr>
          <a:xfrm>
            <a:off x="300225" y="230185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6.32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Million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54" name="Google Shape;954;p35"/>
          <p:cNvPicPr preferRelativeResize="0"/>
          <p:nvPr/>
        </p:nvPicPr>
        <p:blipFill rotWithShape="1">
          <a:blip r:embed="rId3">
            <a:alphaModFix/>
          </a:blip>
          <a:srcRect b="0" l="0" r="33954" t="69326"/>
          <a:stretch/>
        </p:blipFill>
        <p:spPr>
          <a:xfrm>
            <a:off x="-1" y="4063466"/>
            <a:ext cx="4022424" cy="108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35"/>
          <p:cNvPicPr preferRelativeResize="0"/>
          <p:nvPr/>
        </p:nvPicPr>
        <p:blipFill rotWithShape="1">
          <a:blip r:embed="rId3">
            <a:alphaModFix/>
          </a:blip>
          <a:srcRect b="0" l="0" r="33954" t="69326"/>
          <a:stretch/>
        </p:blipFill>
        <p:spPr>
          <a:xfrm>
            <a:off x="4042024" y="4063466"/>
            <a:ext cx="4022424" cy="108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35"/>
          <p:cNvPicPr preferRelativeResize="0"/>
          <p:nvPr/>
        </p:nvPicPr>
        <p:blipFill rotWithShape="1">
          <a:blip r:embed="rId3">
            <a:alphaModFix/>
          </a:blip>
          <a:srcRect b="0" l="0" r="33954" t="69326"/>
          <a:stretch/>
        </p:blipFill>
        <p:spPr>
          <a:xfrm>
            <a:off x="8064449" y="4063466"/>
            <a:ext cx="4022424" cy="1080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80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662" name="Google Shape;1662;p80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663" name="Google Shape;1663;p80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80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80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80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80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8" name="Google Shape;1668;p80"/>
          <p:cNvSpPr txBox="1"/>
          <p:nvPr/>
        </p:nvSpPr>
        <p:spPr>
          <a:xfrm>
            <a:off x="1662150" y="2017650"/>
            <a:ext cx="5819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form of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government 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does Chile use?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Representative Democratic Republic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81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674" name="Google Shape;1674;p81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675" name="Google Shape;1675;p81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81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81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81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81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0" name="Google Shape;1680;p81"/>
          <p:cNvSpPr txBox="1"/>
          <p:nvPr/>
        </p:nvSpPr>
        <p:spPr>
          <a:xfrm>
            <a:off x="1662150" y="2017650"/>
            <a:ext cx="5819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 of currency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does Chile use?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Chilean Peso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82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686" name="Google Shape;1686;p82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687" name="Google Shape;1687;p82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82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82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82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82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2" name="Google Shape;1692;p82"/>
          <p:cNvSpPr txBox="1"/>
          <p:nvPr/>
        </p:nvSpPr>
        <p:spPr>
          <a:xfrm>
            <a:off x="1662150" y="2017650"/>
            <a:ext cx="5819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 was the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FTA 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established between the EU and Chile?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2003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83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698" name="Google Shape;1698;p83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699" name="Google Shape;1699;p83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83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83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83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83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4" name="Google Shape;1704;p83"/>
          <p:cNvSpPr txBox="1"/>
          <p:nvPr/>
        </p:nvSpPr>
        <p:spPr>
          <a:xfrm>
            <a:off x="1662150" y="2017650"/>
            <a:ext cx="5819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is the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mountain range 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Chile?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Andes Mountains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84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710" name="Google Shape;1710;p84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711" name="Google Shape;1711;p84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84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84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84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84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6" name="Google Shape;1716;p84"/>
          <p:cNvSpPr txBox="1"/>
          <p:nvPr/>
        </p:nvSpPr>
        <p:spPr>
          <a:xfrm>
            <a:off x="1662150" y="2017650"/>
            <a:ext cx="5819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is the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median age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the Chilean population?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35.5 years old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85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1722" name="Google Shape;1722;p85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723" name="Google Shape;1723;p85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85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85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85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85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8" name="Google Shape;1728;p85"/>
          <p:cNvSpPr txBox="1"/>
          <p:nvPr/>
        </p:nvSpPr>
        <p:spPr>
          <a:xfrm>
            <a:off x="1662150" y="2017650"/>
            <a:ext cx="5819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is the </a:t>
            </a: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population density </a:t>
            </a:r>
            <a:r>
              <a:rPr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 Chile?</a:t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Roughly 66 people per square mile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86"/>
          <p:cNvSpPr txBox="1"/>
          <p:nvPr>
            <p:ph type="title"/>
          </p:nvPr>
        </p:nvSpPr>
        <p:spPr>
          <a:xfrm>
            <a:off x="712250" y="1421850"/>
            <a:ext cx="46161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That’s All Folks!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734" name="Google Shape;1734;p86"/>
          <p:cNvSpPr txBox="1"/>
          <p:nvPr/>
        </p:nvSpPr>
        <p:spPr>
          <a:xfrm>
            <a:off x="712250" y="3358050"/>
            <a:ext cx="461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Thank you all for attending</a:t>
            </a:r>
            <a:endParaRPr b="1"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150" y="3081450"/>
            <a:ext cx="1943700" cy="19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36"/>
          <p:cNvSpPr/>
          <p:nvPr/>
        </p:nvSpPr>
        <p:spPr>
          <a:xfrm>
            <a:off x="3599325" y="3077025"/>
            <a:ext cx="1943700" cy="19437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36"/>
          <p:cNvSpPr txBox="1"/>
          <p:nvPr/>
        </p:nvSpPr>
        <p:spPr>
          <a:xfrm>
            <a:off x="6176475" y="22485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Shakira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4" name="Google Shape;964;p36"/>
          <p:cNvSpPr/>
          <p:nvPr/>
        </p:nvSpPr>
        <p:spPr>
          <a:xfrm>
            <a:off x="3351600" y="2143650"/>
            <a:ext cx="2440800" cy="8562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36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</a:t>
            </a:r>
            <a:endParaRPr/>
          </a:p>
        </p:txBody>
      </p:sp>
      <p:grpSp>
        <p:nvGrpSpPr>
          <p:cNvPr id="966" name="Google Shape;966;p36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967" name="Google Shape;967;p36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2" name="Google Shape;972;p36"/>
          <p:cNvSpPr txBox="1"/>
          <p:nvPr/>
        </p:nvSpPr>
        <p:spPr>
          <a:xfrm>
            <a:off x="3238350" y="22485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Snooki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73" name="Google Shape;973;p36"/>
          <p:cNvSpPr txBox="1"/>
          <p:nvPr/>
        </p:nvSpPr>
        <p:spPr>
          <a:xfrm>
            <a:off x="300225" y="2248500"/>
            <a:ext cx="266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Lionel Messi</a:t>
            </a:r>
            <a:endParaRPr b="1" sz="30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4" name="Google Shape;97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000" y="3081450"/>
            <a:ext cx="1327752" cy="19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8275" y="3081450"/>
            <a:ext cx="1943700" cy="19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7"/>
          <p:cNvSpPr txBox="1"/>
          <p:nvPr>
            <p:ph type="title"/>
          </p:nvPr>
        </p:nvSpPr>
        <p:spPr>
          <a:xfrm>
            <a:off x="766675" y="1421850"/>
            <a:ext cx="58032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Company Information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Hannah Benedict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 txBox="1"/>
          <p:nvPr>
            <p:ph type="title"/>
          </p:nvPr>
        </p:nvSpPr>
        <p:spPr>
          <a:xfrm>
            <a:off x="1704750" y="499575"/>
            <a:ext cx="5734500" cy="6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Nokia Business Model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/>
              <a:t>In Finland</a:t>
            </a:r>
            <a:endParaRPr b="0" sz="2200"/>
          </a:p>
        </p:txBody>
      </p:sp>
      <p:grpSp>
        <p:nvGrpSpPr>
          <p:cNvPr id="986" name="Google Shape;986;p38"/>
          <p:cNvGrpSpPr/>
          <p:nvPr/>
        </p:nvGrpSpPr>
        <p:grpSpPr>
          <a:xfrm rot="5400000">
            <a:off x="4427059" y="950259"/>
            <a:ext cx="289868" cy="852000"/>
            <a:chOff x="456616" y="2161476"/>
            <a:chExt cx="289868" cy="852000"/>
          </a:xfrm>
        </p:grpSpPr>
        <p:sp>
          <p:nvSpPr>
            <p:cNvPr id="987" name="Google Shape;987;p38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8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8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8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2" name="Google Shape;992;p38"/>
          <p:cNvSpPr txBox="1"/>
          <p:nvPr/>
        </p:nvSpPr>
        <p:spPr>
          <a:xfrm>
            <a:off x="484650" y="1559663"/>
            <a:ext cx="817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Nokia’s current operations are divided into </a:t>
            </a:r>
            <a:r>
              <a:rPr b="1"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two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categories</a:t>
            </a:r>
            <a:endParaRPr b="1"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3" name="Google Shape;993;p38"/>
          <p:cNvSpPr txBox="1"/>
          <p:nvPr/>
        </p:nvSpPr>
        <p:spPr>
          <a:xfrm>
            <a:off x="409200" y="2029250"/>
            <a:ext cx="3830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ans Pro"/>
              <a:buChar char="●"/>
            </a:pPr>
            <a:r>
              <a:rPr b="1" lang="en" sz="18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Consumer-Direct</a:t>
            </a:r>
            <a:endParaRPr b="1" sz="18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</a:pP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Cellphones, Computers, </a:t>
            </a: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Smart Home</a:t>
            </a: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Devices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</a:pP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Wide range in </a:t>
            </a: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price point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4" name="Google Shape;994;p38"/>
          <p:cNvSpPr txBox="1"/>
          <p:nvPr/>
        </p:nvSpPr>
        <p:spPr>
          <a:xfrm>
            <a:off x="5091600" y="2029250"/>
            <a:ext cx="3643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5DE34"/>
              </a:buClr>
              <a:buSzPts val="1800"/>
              <a:buFont typeface="Source Sans Pro"/>
              <a:buChar char="●"/>
            </a:pPr>
            <a:r>
              <a:rPr b="1" lang="en" sz="1800">
                <a:solidFill>
                  <a:srgbClr val="F5DE3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Business-Direct</a:t>
            </a:r>
            <a:endParaRPr b="1" sz="1800">
              <a:solidFill>
                <a:srgbClr val="F5DE3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</a:pP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IP Infrastructure and networks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</a:pP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Security Solutions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95" name="Google Shape;9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500" y="3468275"/>
            <a:ext cx="6401000" cy="156825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9"/>
          <p:cNvSpPr txBox="1"/>
          <p:nvPr>
            <p:ph type="title"/>
          </p:nvPr>
        </p:nvSpPr>
        <p:spPr>
          <a:xfrm>
            <a:off x="1630950" y="601025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Nokia’s Appeal to Consumers</a:t>
            </a:r>
            <a:endParaRPr sz="2500"/>
          </a:p>
        </p:txBody>
      </p:sp>
      <p:sp>
        <p:nvSpPr>
          <p:cNvPr id="1001" name="Google Shape;1001;p39"/>
          <p:cNvSpPr txBox="1"/>
          <p:nvPr>
            <p:ph idx="1" type="body"/>
          </p:nvPr>
        </p:nvSpPr>
        <p:spPr>
          <a:xfrm>
            <a:off x="713250" y="1342250"/>
            <a:ext cx="7717500" cy="32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b="1" lang="en" sz="2000">
                <a:solidFill>
                  <a:schemeClr val="accent1"/>
                </a:solidFill>
              </a:rPr>
              <a:t>Wide Target Range</a:t>
            </a:r>
            <a:endParaRPr b="1" sz="2000">
              <a:solidFill>
                <a:schemeClr val="accen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600">
                <a:solidFill>
                  <a:schemeClr val="dk1"/>
                </a:solidFill>
              </a:rPr>
              <a:t>Ages 18-50</a:t>
            </a:r>
            <a:endParaRPr sz="16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600">
                <a:solidFill>
                  <a:schemeClr val="dk1"/>
                </a:solidFill>
              </a:rPr>
              <a:t>$50-$550</a:t>
            </a:r>
            <a:endParaRPr sz="16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600">
                <a:solidFill>
                  <a:schemeClr val="dk1"/>
                </a:solidFill>
              </a:rPr>
              <a:t>Variety: Feature Phones (Functionality) and </a:t>
            </a:r>
            <a:r>
              <a:rPr lang="en" sz="1600">
                <a:solidFill>
                  <a:schemeClr val="dk1"/>
                </a:solidFill>
              </a:rPr>
              <a:t>Smartphones</a:t>
            </a:r>
            <a:r>
              <a:rPr lang="en" sz="1600">
                <a:solidFill>
                  <a:schemeClr val="dk1"/>
                </a:solidFill>
              </a:rPr>
              <a:t> (Innovation)</a:t>
            </a:r>
            <a:endParaRPr sz="16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b="1" lang="en" sz="2000">
                <a:solidFill>
                  <a:schemeClr val="accent1"/>
                </a:solidFill>
              </a:rPr>
              <a:t>Heavily Advertised</a:t>
            </a:r>
            <a:endParaRPr b="1" sz="2000">
              <a:solidFill>
                <a:schemeClr val="accen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3-Day Battery Capacity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Durability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Display and Camera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1002" name="Google Shape;1002;p39"/>
          <p:cNvGrpSpPr/>
          <p:nvPr/>
        </p:nvGrpSpPr>
        <p:grpSpPr>
          <a:xfrm rot="5400000">
            <a:off x="4427059" y="797859"/>
            <a:ext cx="289868" cy="852000"/>
            <a:chOff x="456616" y="2161476"/>
            <a:chExt cx="289868" cy="852000"/>
          </a:xfrm>
        </p:grpSpPr>
        <p:sp>
          <p:nvSpPr>
            <p:cNvPr id="1003" name="Google Shape;1003;p39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9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9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9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F5DE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08" name="Google Shape;10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000" y="3062375"/>
            <a:ext cx="4568224" cy="7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lectronic Circuit Style CV by Slidesgo">
  <a:themeElements>
    <a:clrScheme name="Simple Light">
      <a:dk1>
        <a:srgbClr val="FFFFFF"/>
      </a:dk1>
      <a:lt1>
        <a:srgbClr val="040E41"/>
      </a:lt1>
      <a:dk2>
        <a:srgbClr val="EFEFEF"/>
      </a:dk2>
      <a:lt2>
        <a:srgbClr val="303B72"/>
      </a:lt2>
      <a:accent1>
        <a:srgbClr val="F5DE34"/>
      </a:accent1>
      <a:accent2>
        <a:srgbClr val="0152B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